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17" r:id="rId3"/>
    <p:sldId id="318" r:id="rId4"/>
    <p:sldId id="320" r:id="rId5"/>
    <p:sldId id="323" r:id="rId6"/>
    <p:sldId id="322" r:id="rId7"/>
    <p:sldId id="324" r:id="rId8"/>
    <p:sldId id="325" r:id="rId9"/>
    <p:sldId id="285" r:id="rId10"/>
    <p:sldId id="309" r:id="rId11"/>
    <p:sldId id="315" r:id="rId12"/>
    <p:sldId id="311" r:id="rId13"/>
    <p:sldId id="312" r:id="rId14"/>
    <p:sldId id="313" r:id="rId15"/>
    <p:sldId id="314" r:id="rId16"/>
    <p:sldId id="307" r:id="rId17"/>
    <p:sldId id="321" r:id="rId18"/>
    <p:sldId id="393" r:id="rId19"/>
    <p:sldId id="423" r:id="rId20"/>
    <p:sldId id="424" r:id="rId21"/>
    <p:sldId id="425" r:id="rId22"/>
    <p:sldId id="30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19" userDrawn="1">
          <p15:clr>
            <a:srgbClr val="A4A3A4"/>
          </p15:clr>
        </p15:guide>
        <p15:guide id="4" orient="horz" pos="4092" userDrawn="1">
          <p15:clr>
            <a:srgbClr val="A4A3A4"/>
          </p15:clr>
        </p15:guide>
        <p15:guide id="5" pos="7454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orient="horz" pos="890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pos="438" userDrawn="1">
          <p15:clr>
            <a:srgbClr val="A4A3A4"/>
          </p15:clr>
        </p15:guide>
        <p15:guide id="11" pos="7233" userDrawn="1">
          <p15:clr>
            <a:srgbClr val="A4A3A4"/>
          </p15:clr>
        </p15:guide>
        <p15:guide id="12" pos="3723" userDrawn="1">
          <p15:clr>
            <a:srgbClr val="A4A3A4"/>
          </p15:clr>
        </p15:guide>
        <p15:guide id="13" pos="3955" userDrawn="1">
          <p15:clr>
            <a:srgbClr val="A4A3A4"/>
          </p15:clr>
        </p15:guide>
        <p15:guide id="14" orient="horz" pos="1117" userDrawn="1">
          <p15:clr>
            <a:srgbClr val="A4A3A4"/>
          </p15:clr>
        </p15:guide>
        <p15:guide id="15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89B"/>
    <a:srgbClr val="D9D9D9"/>
    <a:srgbClr val="A35E1A"/>
    <a:srgbClr val="B2681E"/>
    <a:srgbClr val="3E8492"/>
    <a:srgbClr val="326B76"/>
    <a:srgbClr val="3B7755"/>
    <a:srgbClr val="9E7500"/>
    <a:srgbClr val="F28D51"/>
    <a:srgbClr val="50A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37" autoAdjust="0"/>
  </p:normalViewPr>
  <p:slideViewPr>
    <p:cSldViewPr>
      <p:cViewPr varScale="1">
        <p:scale>
          <a:sx n="99" d="100"/>
          <a:sy n="99" d="100"/>
        </p:scale>
        <p:origin x="912" y="78"/>
      </p:cViewPr>
      <p:guideLst>
        <p:guide orient="horz" pos="210"/>
        <p:guide pos="219"/>
        <p:guide orient="horz" pos="4092"/>
        <p:guide pos="7454"/>
        <p:guide orient="horz" pos="436"/>
        <p:guide orient="horz" pos="663"/>
        <p:guide orient="horz" pos="890"/>
        <p:guide orient="horz" pos="3748"/>
        <p:guide pos="438"/>
        <p:guide pos="7233"/>
        <p:guide pos="3723"/>
        <p:guide pos="3955"/>
        <p:guide orient="horz" pos="1117"/>
        <p:guide orient="horz"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F568-18AB-468E-BE41-DDD4DA255ED3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3E2E-8C30-423E-A7AA-B8A532F5CE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38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corpo 25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56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corpo 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0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88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882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4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93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azul, corpo máximo 30 e mínimo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dourado, corpo 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 parágrafo,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preto, corpo máximo 22 e mínimo 18.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457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azul, corpo máximo 30 e mínimo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dourado, corpo 22.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 parágrafo,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preto, corpo máximo 22 e mínimo 18.</a:t>
            </a:r>
          </a:p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c4c682e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2c4c682e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g12c4c682e7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017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86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00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78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azul, corpo máximo 30 e mínimo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dourado, corpo 22.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 parágrafo,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preto, corpo máximo 22 e mínimo 18.</a:t>
            </a:r>
          </a:p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25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Contracapa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2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4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58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88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33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62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0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corpo 25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77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3371-0490-4AD9-A34D-992024C5A91C}" type="datetimeFigureOut">
              <a:rPr lang="pt-BR" smtClean="0"/>
              <a:pPr/>
              <a:t>26/09/2023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file:///\\srvseplagfs01\SUPLAN\SUPLAN_2022\Rede%20de%20Planejamento\Marca\rede_de_planejamento_paleta_de_cores_20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-icons.com/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hyperlink" Target="file:///\\srvseplagfs01\SUPLAN\SUPLAN_2022\Biblioteca\2.%20&#205;cones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575A307-4D15-08AC-E970-519F8AD13080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4" name="Retângulo 3"/>
          <p:cNvSpPr/>
          <p:nvPr/>
        </p:nvSpPr>
        <p:spPr>
          <a:xfrm>
            <a:off x="600807" y="2132856"/>
            <a:ext cx="4896544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Orientações gerais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latin typeface="Antenna Regular" panose="02000503000000020004" pitchFamily="50" charset="0"/>
              </a:rPr>
              <a:t>Redeplan</a:t>
            </a:r>
            <a:endParaRPr lang="pt-BR" dirty="0">
              <a:latin typeface="Antenna Regular" panose="02000503000000020004" pitchFamily="50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0140211-7DFA-4217-9507-47AB927122A2}"/>
              </a:ext>
            </a:extLst>
          </p:cNvPr>
          <p:cNvSpPr/>
          <p:nvPr/>
        </p:nvSpPr>
        <p:spPr>
          <a:xfrm>
            <a:off x="655719" y="2930179"/>
            <a:ext cx="5296265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 dirty="0"/>
              <a:t>Observar: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Padrão de cores da paleta;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Fonte, cores e tamanhos dos textos;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Margens do documento e mancha gráfica de marcas ou quaisquer outros elementos;</a:t>
            </a: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BE11A4D-BAE9-7277-9331-B4355DAE2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0FBF479-6101-ED9A-5CBF-2F6B0F3E8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47D286B-AD0E-82C6-5284-080A8298397A}"/>
              </a:ext>
            </a:extLst>
          </p:cNvPr>
          <p:cNvSpPr/>
          <p:nvPr/>
        </p:nvSpPr>
        <p:spPr>
          <a:xfrm>
            <a:off x="6678494" y="3237955"/>
            <a:ext cx="4742399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Padrões sugeridos para recursos gráficos como setas, tabelas, boxes, entre outros;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Orientações no campo de anotações de cada slide.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DF0949-28CC-9B13-A5F0-8AC596662C6E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95B3502-1DAE-B61C-4F51-513F477E7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E0C03C-23A2-F2C5-CF0E-EAAACCED3252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6185354-3CF1-497F-D357-463B66C64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82FD31B-60E8-7D28-E716-8E7014B858E6}"/>
              </a:ext>
            </a:extLst>
          </p:cNvPr>
          <p:cNvSpPr/>
          <p:nvPr/>
        </p:nvSpPr>
        <p:spPr>
          <a:xfrm>
            <a:off x="11728707" y="1714857"/>
            <a:ext cx="484081" cy="8577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4E07C33-7142-A893-6B8D-6EEF71856EF5}"/>
              </a:ext>
            </a:extLst>
          </p:cNvPr>
          <p:cNvSpPr/>
          <p:nvPr/>
        </p:nvSpPr>
        <p:spPr>
          <a:xfrm>
            <a:off x="11728707" y="2571928"/>
            <a:ext cx="484081" cy="857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635419E-A6AE-C6A8-7830-2F25086399C0}"/>
              </a:ext>
            </a:extLst>
          </p:cNvPr>
          <p:cNvSpPr/>
          <p:nvPr/>
        </p:nvSpPr>
        <p:spPr>
          <a:xfrm>
            <a:off x="11729967" y="0"/>
            <a:ext cx="484081" cy="8577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3419660-6FDB-1A93-DEF4-E3B83FEA426A}"/>
              </a:ext>
            </a:extLst>
          </p:cNvPr>
          <p:cNvSpPr/>
          <p:nvPr/>
        </p:nvSpPr>
        <p:spPr>
          <a:xfrm>
            <a:off x="11728706" y="857428"/>
            <a:ext cx="484081" cy="857785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93E188F-3A08-AC9B-29BB-DC14865AC3B9}"/>
              </a:ext>
            </a:extLst>
          </p:cNvPr>
          <p:cNvSpPr/>
          <p:nvPr/>
        </p:nvSpPr>
        <p:spPr>
          <a:xfrm>
            <a:off x="11728707" y="5143499"/>
            <a:ext cx="484081" cy="8582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A82B6FE-D331-CF08-ABEB-89BB6B651FBB}"/>
              </a:ext>
            </a:extLst>
          </p:cNvPr>
          <p:cNvSpPr/>
          <p:nvPr/>
        </p:nvSpPr>
        <p:spPr>
          <a:xfrm>
            <a:off x="11728707" y="5999712"/>
            <a:ext cx="484081" cy="858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F36D01F-EFF1-CC0B-FF13-4CE5D1DB8DCC}"/>
              </a:ext>
            </a:extLst>
          </p:cNvPr>
          <p:cNvSpPr/>
          <p:nvPr/>
        </p:nvSpPr>
        <p:spPr>
          <a:xfrm>
            <a:off x="11729967" y="3429356"/>
            <a:ext cx="484081" cy="8577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4874059-EA21-3AF7-6899-D38A6838CF69}"/>
              </a:ext>
            </a:extLst>
          </p:cNvPr>
          <p:cNvSpPr/>
          <p:nvPr/>
        </p:nvSpPr>
        <p:spPr>
          <a:xfrm>
            <a:off x="11728706" y="4286428"/>
            <a:ext cx="484081" cy="857785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D99E8C7-2331-5D62-7C2B-8539A85F0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967929"/>
            <a:ext cx="2232248" cy="614371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7C5D0053-A44F-260F-1919-5CD7EEACDA3E}"/>
              </a:ext>
            </a:extLst>
          </p:cNvPr>
          <p:cNvSpPr/>
          <p:nvPr/>
        </p:nvSpPr>
        <p:spPr>
          <a:xfrm>
            <a:off x="695400" y="3657994"/>
            <a:ext cx="7116632" cy="6659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F3B7CA-78B9-0BCC-88B4-AF474F0C5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" y="618999"/>
            <a:ext cx="2030595" cy="11332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62FADDB-14DA-3E6B-FA5D-E55484F907CD}"/>
              </a:ext>
            </a:extLst>
          </p:cNvPr>
          <p:cNvSpPr/>
          <p:nvPr/>
        </p:nvSpPr>
        <p:spPr>
          <a:xfrm>
            <a:off x="563544" y="2910934"/>
            <a:ext cx="68286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4000" b="1" dirty="0">
                <a:latin typeface="Antenna Bold" panose="02000503000000020004" pitchFamily="50" charset="0"/>
              </a:rPr>
              <a:t>Título </a:t>
            </a:r>
            <a:r>
              <a:rPr lang="pt-BR" sz="4000" b="1" dirty="0" err="1">
                <a:latin typeface="Antenna Bold" panose="02000503000000020004" pitchFamily="50" charset="0"/>
              </a:rPr>
              <a:t>Antenna</a:t>
            </a:r>
            <a:r>
              <a:rPr lang="pt-BR" sz="4000" b="1" dirty="0">
                <a:latin typeface="Antenna Bold" panose="02000503000000020004" pitchFamily="50" charset="0"/>
              </a:rPr>
              <a:t> Bold 40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DAE923-20FF-276D-79E3-25E881BC4ADB}"/>
              </a:ext>
            </a:extLst>
          </p:cNvPr>
          <p:cNvSpPr/>
          <p:nvPr/>
        </p:nvSpPr>
        <p:spPr>
          <a:xfrm>
            <a:off x="635552" y="3857568"/>
            <a:ext cx="6324544" cy="4770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5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</a:t>
            </a:r>
            <a:r>
              <a:rPr lang="pt-BR" sz="2500" b="1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5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 25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04AB73-BB37-2C87-D202-6A854A32B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39" y="5949280"/>
            <a:ext cx="2646687" cy="5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1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B28595-2D43-9AF2-2BDF-761B50FB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159" y="0"/>
            <a:ext cx="5827775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BE41E36-8D3B-8265-3B76-1F9CC47102C9}"/>
              </a:ext>
            </a:extLst>
          </p:cNvPr>
          <p:cNvSpPr/>
          <p:nvPr/>
        </p:nvSpPr>
        <p:spPr>
          <a:xfrm>
            <a:off x="623392" y="2987878"/>
            <a:ext cx="6324544" cy="63094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500" b="1" dirty="0">
                <a:latin typeface="Antenna Bold" panose="02000503000000020004" pitchFamily="50" charset="0"/>
              </a:rPr>
              <a:t>Título </a:t>
            </a:r>
            <a:r>
              <a:rPr lang="pt-BR" sz="3500" b="1" dirty="0" err="1">
                <a:latin typeface="Antenna Bold" panose="02000503000000020004" pitchFamily="50" charset="0"/>
              </a:rPr>
              <a:t>Antenna</a:t>
            </a:r>
            <a:r>
              <a:rPr lang="pt-BR" sz="3500" b="1" dirty="0">
                <a:latin typeface="Antenna Bold" panose="02000503000000020004" pitchFamily="50" charset="0"/>
              </a:rPr>
              <a:t> Bold 35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D64882-22A0-D7A9-8B4A-F23108FEB50F}"/>
              </a:ext>
            </a:extLst>
          </p:cNvPr>
          <p:cNvSpPr/>
          <p:nvPr/>
        </p:nvSpPr>
        <p:spPr>
          <a:xfrm>
            <a:off x="623392" y="3576283"/>
            <a:ext cx="632454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</a:t>
            </a:r>
            <a:r>
              <a:rPr lang="pt-BR" sz="2000" b="1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 20</a:t>
            </a:r>
          </a:p>
        </p:txBody>
      </p:sp>
      <p:pic>
        <p:nvPicPr>
          <p:cNvPr id="12" name="Imagem 1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0251F13-B540-1897-6188-72CC3517D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" y="5999712"/>
            <a:ext cx="2232248" cy="6143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EDD9E0-9667-754A-734A-C8F879720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" y="618999"/>
            <a:ext cx="2030595" cy="113326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6B2DCF-162E-1E5B-2CE4-6B8EB9E45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5949280"/>
            <a:ext cx="2646687" cy="5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11D5F-E1F7-ECB1-1E10-7197607F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159" y="0"/>
            <a:ext cx="5827775" cy="68579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DEF65A-29ED-677B-33BE-5F6E9CBF4A5A}"/>
              </a:ext>
            </a:extLst>
          </p:cNvPr>
          <p:cNvSpPr/>
          <p:nvPr/>
        </p:nvSpPr>
        <p:spPr>
          <a:xfrm>
            <a:off x="-1" y="-1"/>
            <a:ext cx="12191935" cy="6858000"/>
          </a:xfrm>
          <a:prstGeom prst="rect">
            <a:avLst/>
          </a:prstGeom>
          <a:solidFill>
            <a:srgbClr val="355E8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E41E36-8D3B-8265-3B76-1F9CC47102C9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552D99E-7B21-F7D7-3EF0-A2328E73B059}"/>
              </a:ext>
            </a:extLst>
          </p:cNvPr>
          <p:cNvGrpSpPr/>
          <p:nvPr/>
        </p:nvGrpSpPr>
        <p:grpSpPr>
          <a:xfrm>
            <a:off x="11700163" y="0"/>
            <a:ext cx="500723" cy="3429713"/>
            <a:chOff x="11728706" y="0"/>
            <a:chExt cx="485342" cy="342971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E44EDD8-A368-BBF1-C2C0-C004AAEDF327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A3B95B2-D0B7-7BB0-0EB5-3527CAD3DBBC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95FF24A-9031-E623-403B-2E92D287BB1B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C953A9B-C722-091C-1E7D-F9393D89ED83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298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61A9458-30FE-B4F8-6257-34435C34DACB}"/>
              </a:ext>
            </a:extLst>
          </p:cNvPr>
          <p:cNvSpPr/>
          <p:nvPr/>
        </p:nvSpPr>
        <p:spPr>
          <a:xfrm>
            <a:off x="-35635" y="0"/>
            <a:ext cx="12192000" cy="6858000"/>
          </a:xfrm>
          <a:prstGeom prst="rect">
            <a:avLst/>
          </a:prstGeom>
          <a:solidFill>
            <a:srgbClr val="B26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11D5F-E1F7-ECB1-1E10-7197607F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159" y="0"/>
            <a:ext cx="5827775" cy="685799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-35635" y="0"/>
            <a:ext cx="12235220" cy="6858000"/>
          </a:xfrm>
          <a:prstGeom prst="rect">
            <a:avLst/>
          </a:prstGeom>
          <a:solidFill>
            <a:srgbClr val="8B4F1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2C67D7-DF43-FAFB-0D64-C693B9267627}"/>
              </a:ext>
            </a:extLst>
          </p:cNvPr>
          <p:cNvGrpSpPr/>
          <p:nvPr/>
        </p:nvGrpSpPr>
        <p:grpSpPr>
          <a:xfrm>
            <a:off x="11700163" y="0"/>
            <a:ext cx="500723" cy="3429713"/>
            <a:chOff x="11728706" y="0"/>
            <a:chExt cx="485342" cy="342971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10F2712-B1BB-6442-9367-D25CE9CE472E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DD50BC4-A010-0044-5DE1-5038438A77E6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7435A94-A69B-6917-FB3C-29F92A07E07D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EA47162-491D-B60A-980B-40B43A374066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F0D7EC93-5DBF-0AFB-1EC3-3B5CE5A8AAA1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</p:spTree>
    <p:extLst>
      <p:ext uri="{BB962C8B-B14F-4D97-AF65-F5344CB8AC3E}">
        <p14:creationId xmlns:p14="http://schemas.microsoft.com/office/powerpoint/2010/main" val="9315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11D5F-E1F7-ECB1-1E10-7197607F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159" y="0"/>
            <a:ext cx="5827775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61A9458-30FE-B4F8-6257-34435C34DACB}"/>
              </a:ext>
            </a:extLst>
          </p:cNvPr>
          <p:cNvSpPr/>
          <p:nvPr/>
        </p:nvSpPr>
        <p:spPr>
          <a:xfrm>
            <a:off x="-1300" y="0"/>
            <a:ext cx="12200886" cy="6858000"/>
          </a:xfrm>
          <a:prstGeom prst="rect">
            <a:avLst/>
          </a:prstGeom>
          <a:solidFill>
            <a:srgbClr val="99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E588C26-D14E-699F-DCDA-7B503C902E88}"/>
              </a:ext>
            </a:extLst>
          </p:cNvPr>
          <p:cNvGrpSpPr/>
          <p:nvPr/>
        </p:nvGrpSpPr>
        <p:grpSpPr>
          <a:xfrm>
            <a:off x="11700163" y="0"/>
            <a:ext cx="500723" cy="3429713"/>
            <a:chOff x="11728706" y="0"/>
            <a:chExt cx="485342" cy="342971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8E09513-E8EA-9900-4169-FFEEE728DB19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B3145AD-5E82-478A-3526-44DD65023F56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4F244E-BA4E-8F80-351D-4D849381BA04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9B76B13-99E5-EF95-D53A-A5084DAA8168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EB3773A-9233-2C01-CE7A-35F3A708F3AC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</p:spTree>
    <p:extLst>
      <p:ext uri="{BB962C8B-B14F-4D97-AF65-F5344CB8AC3E}">
        <p14:creationId xmlns:p14="http://schemas.microsoft.com/office/powerpoint/2010/main" val="229035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61A9458-30FE-B4F8-6257-34435C34DACB}"/>
              </a:ext>
            </a:extLst>
          </p:cNvPr>
          <p:cNvSpPr/>
          <p:nvPr/>
        </p:nvSpPr>
        <p:spPr>
          <a:xfrm>
            <a:off x="-35636" y="0"/>
            <a:ext cx="12227635" cy="6858000"/>
          </a:xfrm>
          <a:prstGeom prst="rect">
            <a:avLst/>
          </a:prstGeom>
          <a:solidFill>
            <a:srgbClr val="48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11D5F-E1F7-ECB1-1E10-7197607F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159" y="0"/>
            <a:ext cx="5827775" cy="685799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-31039" y="0"/>
            <a:ext cx="12230624" cy="6858000"/>
          </a:xfrm>
          <a:prstGeom prst="rect">
            <a:avLst/>
          </a:prstGeom>
          <a:solidFill>
            <a:srgbClr val="273D1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E588C26-D14E-699F-DCDA-7B503C902E88}"/>
              </a:ext>
            </a:extLst>
          </p:cNvPr>
          <p:cNvGrpSpPr/>
          <p:nvPr/>
        </p:nvGrpSpPr>
        <p:grpSpPr>
          <a:xfrm>
            <a:off x="11700163" y="0"/>
            <a:ext cx="500723" cy="3429713"/>
            <a:chOff x="11728706" y="0"/>
            <a:chExt cx="485342" cy="342971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8E09513-E8EA-9900-4169-FFEEE728DB19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B3145AD-5E82-478A-3526-44DD65023F56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4F244E-BA4E-8F80-351D-4D849381BA04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9B76B13-99E5-EF95-D53A-A5084DAA8168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F189F636-B850-9DAD-98FD-6A18073B1F70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</p:spTree>
    <p:extLst>
      <p:ext uri="{BB962C8B-B14F-4D97-AF65-F5344CB8AC3E}">
        <p14:creationId xmlns:p14="http://schemas.microsoft.com/office/powerpoint/2010/main" val="422299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74C492F-92E9-CD0F-8B9F-0915687C4EC5}"/>
              </a:ext>
            </a:extLst>
          </p:cNvPr>
          <p:cNvSpPr/>
          <p:nvPr/>
        </p:nvSpPr>
        <p:spPr>
          <a:xfrm>
            <a:off x="695325" y="1097672"/>
            <a:ext cx="707093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do slide: </a:t>
            </a:r>
            <a:r>
              <a:rPr lang="pt-BR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Regular, dourado, corpo 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243A80-2DC8-2633-5AD3-9F68DE803A00}"/>
              </a:ext>
            </a:extLst>
          </p:cNvPr>
          <p:cNvSpPr/>
          <p:nvPr/>
        </p:nvSpPr>
        <p:spPr>
          <a:xfrm>
            <a:off x="695325" y="665624"/>
            <a:ext cx="7070932" cy="4462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300" b="1" dirty="0">
                <a:solidFill>
                  <a:srgbClr val="0F5B9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2300" b="1" dirty="0" err="1">
                <a:solidFill>
                  <a:srgbClr val="0F5B99"/>
                </a:solidFill>
                <a:latin typeface="Antenna Bold" panose="02000503000000020004" pitchFamily="50" charset="0"/>
              </a:rPr>
              <a:t>Antenna</a:t>
            </a:r>
            <a:r>
              <a:rPr lang="pt-BR" sz="2300" b="1" dirty="0">
                <a:solidFill>
                  <a:srgbClr val="0F5B99"/>
                </a:solidFill>
                <a:latin typeface="Antenna Bold" panose="02000503000000020004" pitchFamily="50" charset="0"/>
              </a:rPr>
              <a:t> Bold, azul, corpo 23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9803A26-2254-AE48-242E-8496FAAE407F}"/>
              </a:ext>
            </a:extLst>
          </p:cNvPr>
          <p:cNvSpPr/>
          <p:nvPr/>
        </p:nvSpPr>
        <p:spPr>
          <a:xfrm>
            <a:off x="695325" y="2415355"/>
            <a:ext cx="10787063" cy="25423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Texto parágrafo em </a:t>
            </a:r>
            <a:r>
              <a:rPr lang="pt-BR" dirty="0" err="1"/>
              <a:t>Calibri</a:t>
            </a:r>
            <a:r>
              <a:rPr lang="pt-BR" dirty="0"/>
              <a:t> preto, corpo 18. Corpo mínimo, 16. </a:t>
            </a:r>
            <a:r>
              <a:rPr lang="en-US" dirty="0"/>
              <a:t>Lorem Ipsum is simply dummy text of the printing and typesetting industry. </a:t>
            </a:r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r>
              <a:rPr lang="en-US" b="1" dirty="0"/>
              <a:t> </a:t>
            </a:r>
            <a:r>
              <a:rPr lang="en-US" dirty="0"/>
              <a:t>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r>
              <a:rPr lang="en-US" b="1" dirty="0"/>
              <a:t>It was </a:t>
            </a:r>
            <a:r>
              <a:rPr lang="en-US" b="1" dirty="0" err="1"/>
              <a:t>popularised</a:t>
            </a:r>
            <a:r>
              <a:rPr lang="en-US" b="1" dirty="0"/>
              <a:t> in the 1960s </a:t>
            </a:r>
            <a:r>
              <a:rPr lang="en-US" dirty="0"/>
              <a:t>with the release of </a:t>
            </a:r>
            <a:r>
              <a:rPr lang="en-US" dirty="0" err="1"/>
              <a:t>Letraset</a:t>
            </a:r>
            <a:r>
              <a:rPr lang="en-US" dirty="0"/>
              <a:t> sheets containing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passages, and more recently with desktop publishing software like Aldus PageMaker including versions of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4BD398-262E-EFFA-C638-88540B5FE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949280"/>
            <a:ext cx="2646687" cy="5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8020383-BD92-61F6-B50D-49F886A1C901}"/>
              </a:ext>
            </a:extLst>
          </p:cNvPr>
          <p:cNvSpPr/>
          <p:nvPr/>
        </p:nvSpPr>
        <p:spPr>
          <a:xfrm>
            <a:off x="0" y="1773238"/>
            <a:ext cx="12192000" cy="5084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243A80-2DC8-2633-5AD3-9F68DE803A00}"/>
              </a:ext>
            </a:extLst>
          </p:cNvPr>
          <p:cNvSpPr/>
          <p:nvPr/>
        </p:nvSpPr>
        <p:spPr>
          <a:xfrm>
            <a:off x="699398" y="665624"/>
            <a:ext cx="921702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3000" b="1" dirty="0" err="1">
                <a:solidFill>
                  <a:srgbClr val="0F5B99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 Bold, azul, corpo 30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9803A26-2254-AE48-242E-8496FAAE407F}"/>
              </a:ext>
            </a:extLst>
          </p:cNvPr>
          <p:cNvSpPr/>
          <p:nvPr/>
        </p:nvSpPr>
        <p:spPr>
          <a:xfrm>
            <a:off x="767407" y="2708920"/>
            <a:ext cx="5142855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/>
              <a:t>Texto parágrafo em </a:t>
            </a:r>
            <a:r>
              <a:rPr lang="pt-BR" sz="2200" dirty="0" err="1"/>
              <a:t>Calibri</a:t>
            </a:r>
            <a:r>
              <a:rPr lang="pt-BR" sz="2200" dirty="0"/>
              <a:t> preto, corpo 22. Corpo mínimo, 18. </a:t>
            </a:r>
            <a:r>
              <a:rPr lang="en-US" sz="2200" dirty="0"/>
              <a:t>Lorem Ipsum is simply dummy text of the printing and typesetting industry. </a:t>
            </a:r>
            <a:r>
              <a:rPr lang="en-US" sz="2200" b="1" dirty="0"/>
              <a:t>Lorem Ipsum </a:t>
            </a:r>
            <a:r>
              <a:rPr lang="en-US" sz="2200" dirty="0"/>
              <a:t>has been the industry's standard dummy text ever since the 1500s. </a:t>
            </a:r>
            <a:endParaRPr lang="pt-BR" sz="2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22BCA7-94EB-30E8-BDF3-6365D1A1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-3796" r="8658" b="31896"/>
          <a:stretch/>
        </p:blipFill>
        <p:spPr>
          <a:xfrm>
            <a:off x="11290373" y="5966083"/>
            <a:ext cx="575134" cy="5530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8F2530-04D2-975A-3E6F-FD90079B53B1}"/>
              </a:ext>
            </a:extLst>
          </p:cNvPr>
          <p:cNvSpPr txBox="1"/>
          <p:nvPr/>
        </p:nvSpPr>
        <p:spPr>
          <a:xfrm>
            <a:off x="6271522" y="2708920"/>
            <a:ext cx="5210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When an unknown printer took a galley of type and scrambled it to make a type specimen book. </a:t>
            </a:r>
            <a:r>
              <a:rPr lang="en-US" sz="2200" b="1" dirty="0"/>
              <a:t>It has survived not only five centuries</a:t>
            </a:r>
            <a:r>
              <a:rPr lang="en-US" sz="2200" dirty="0"/>
              <a:t>, but also the leap into electronic typesetting, remaining essentially unchanged. </a:t>
            </a:r>
            <a:endParaRPr lang="pt-BR" sz="22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A19E40F-61CD-D7EA-00C3-72778F8B5AF0}"/>
              </a:ext>
            </a:extLst>
          </p:cNvPr>
          <p:cNvGrpSpPr/>
          <p:nvPr/>
        </p:nvGrpSpPr>
        <p:grpSpPr>
          <a:xfrm rot="16200000">
            <a:off x="5983898" y="1018527"/>
            <a:ext cx="224205" cy="1535694"/>
            <a:chOff x="11728706" y="0"/>
            <a:chExt cx="485342" cy="3429713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C70E509-B818-4999-F2BE-DE5C874E1CA3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947DC98-80CD-3A63-0D1B-E657F4DECAC1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B9CAA54-394E-F4D9-F2EF-C261E97ACBA0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29B4C85-51D5-61BB-2364-CA0460220297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2948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E1F5321-3068-5FCC-CA7F-A7E323A055CC}"/>
              </a:ext>
            </a:extLst>
          </p:cNvPr>
          <p:cNvSpPr/>
          <p:nvPr/>
        </p:nvSpPr>
        <p:spPr>
          <a:xfrm>
            <a:off x="0" y="1773238"/>
            <a:ext cx="12192000" cy="5084761"/>
          </a:xfrm>
          <a:prstGeom prst="rect">
            <a:avLst/>
          </a:prstGeom>
          <a:solidFill>
            <a:srgbClr val="3E849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E945B1-2F8F-BA05-79B8-FB918392DC8C}"/>
              </a:ext>
            </a:extLst>
          </p:cNvPr>
          <p:cNvSpPr/>
          <p:nvPr/>
        </p:nvSpPr>
        <p:spPr>
          <a:xfrm>
            <a:off x="699398" y="665624"/>
            <a:ext cx="921702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3000" b="1" dirty="0" err="1">
                <a:solidFill>
                  <a:schemeClr val="accent5">
                    <a:lumMod val="50000"/>
                  </a:schemeClr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Antenna Bold" panose="02000503000000020004" pitchFamily="50" charset="0"/>
              </a:rPr>
              <a:t> Bold, azul, corpo 30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B96E46-8B4A-9E77-1991-49C0FECFC82E}"/>
              </a:ext>
            </a:extLst>
          </p:cNvPr>
          <p:cNvSpPr/>
          <p:nvPr/>
        </p:nvSpPr>
        <p:spPr>
          <a:xfrm>
            <a:off x="699399" y="2780928"/>
            <a:ext cx="5210864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Texto parágrafo em </a:t>
            </a:r>
            <a:r>
              <a:rPr lang="pt-BR" sz="2200" dirty="0" err="1">
                <a:solidFill>
                  <a:schemeClr val="bg1"/>
                </a:solidFill>
              </a:rPr>
              <a:t>Calibri</a:t>
            </a:r>
            <a:r>
              <a:rPr lang="pt-BR" sz="2200" dirty="0">
                <a:solidFill>
                  <a:schemeClr val="bg1"/>
                </a:solidFill>
              </a:rPr>
              <a:t> preto, corpo 22. Corpo mínimo, 18. </a:t>
            </a:r>
            <a:r>
              <a:rPr lang="en-US" sz="2200" dirty="0">
                <a:solidFill>
                  <a:schemeClr val="bg1"/>
                </a:solidFill>
              </a:rPr>
              <a:t>Lorem Ipsum is simply dummy text of the printing and typesetting industry. </a:t>
            </a:r>
            <a:r>
              <a:rPr lang="en-US" sz="2200" b="1" dirty="0">
                <a:solidFill>
                  <a:schemeClr val="bg1"/>
                </a:solidFill>
              </a:rPr>
              <a:t>Lorem Ipsum </a:t>
            </a:r>
            <a:r>
              <a:rPr lang="en-US" sz="2200" dirty="0">
                <a:solidFill>
                  <a:schemeClr val="bg1"/>
                </a:solidFill>
              </a:rPr>
              <a:t>has been the industry's standard dummy text ever since the 1500s. 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0B8B82-6D79-3D71-837D-A8A1E7B71FBA}"/>
              </a:ext>
            </a:extLst>
          </p:cNvPr>
          <p:cNvSpPr txBox="1"/>
          <p:nvPr/>
        </p:nvSpPr>
        <p:spPr>
          <a:xfrm>
            <a:off x="6271522" y="2771437"/>
            <a:ext cx="5210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When an unknown printer took a galley of type and scrambled it to make a type specimen book. </a:t>
            </a:r>
            <a:r>
              <a:rPr lang="en-US" sz="2200" b="1" dirty="0">
                <a:solidFill>
                  <a:schemeClr val="bg1"/>
                </a:solidFill>
              </a:rPr>
              <a:t>It has survived not only five centuries</a:t>
            </a:r>
            <a:r>
              <a:rPr lang="en-US" sz="2200" dirty="0">
                <a:solidFill>
                  <a:schemeClr val="bg1"/>
                </a:solidFill>
              </a:rPr>
              <a:t>, but also the leap into electronic typesetting, remaining essentially unchanged. 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FE88E10-DEA4-795B-911C-D8324ED7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88" y="5949279"/>
            <a:ext cx="2646687" cy="596733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983C614-5A6D-8CE6-7F20-96EA7C902662}"/>
              </a:ext>
            </a:extLst>
          </p:cNvPr>
          <p:cNvGrpSpPr/>
          <p:nvPr/>
        </p:nvGrpSpPr>
        <p:grpSpPr>
          <a:xfrm rot="16200000">
            <a:off x="5983898" y="1005390"/>
            <a:ext cx="224205" cy="1535694"/>
            <a:chOff x="11728706" y="0"/>
            <a:chExt cx="485342" cy="342971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3CE0F8E-432E-AB2A-8FD8-56BE4CDE5D54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AE86F63-AC6A-73BA-8AEE-65CCF0645B7C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178F29C-FF6E-1D32-96A2-30294FFD9D74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B36DC58-0004-374B-B366-8C37BFE76A0C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1593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lasilva .PLANEJAMENTO\Desktop\lasilva\Trabalho\Imagens Planejamento\imagem-referencia06.jpeg">
            <a:extLst>
              <a:ext uri="{FF2B5EF4-FFF2-40B4-BE49-F238E27FC236}">
                <a16:creationId xmlns:a16="http://schemas.microsoft.com/office/drawing/2014/main" id="{BE738946-7EB1-2ADD-2A7D-FE7D81075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 l="17155" r="-105" b="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190A4F9-EB8A-B259-AE5F-A4A681E581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FC83A9-A6FF-43A3-6EA6-91F6094BE623}"/>
              </a:ext>
            </a:extLst>
          </p:cNvPr>
          <p:cNvSpPr/>
          <p:nvPr/>
        </p:nvSpPr>
        <p:spPr>
          <a:xfrm>
            <a:off x="0" y="2133600"/>
            <a:ext cx="12192000" cy="3049142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FAA71E-15FD-129F-B353-177135414BAF}"/>
              </a:ext>
            </a:extLst>
          </p:cNvPr>
          <p:cNvSpPr/>
          <p:nvPr/>
        </p:nvSpPr>
        <p:spPr>
          <a:xfrm>
            <a:off x="695325" y="1097672"/>
            <a:ext cx="707093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do slide: </a:t>
            </a:r>
            <a:r>
              <a:rPr lang="pt-BR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Regular, dourado, corpo 18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6F2A41-40C5-4841-96C2-2BCC238E8C04}"/>
              </a:ext>
            </a:extLst>
          </p:cNvPr>
          <p:cNvSpPr/>
          <p:nvPr/>
        </p:nvSpPr>
        <p:spPr>
          <a:xfrm>
            <a:off x="695325" y="665624"/>
            <a:ext cx="7070932" cy="4462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300" b="1" dirty="0">
                <a:latin typeface="Antenna Bold" panose="02000503000000020004" pitchFamily="50" charset="0"/>
              </a:rPr>
              <a:t>Título do slide: </a:t>
            </a:r>
            <a:r>
              <a:rPr lang="pt-BR" sz="2300" b="1" dirty="0" err="1">
                <a:latin typeface="Antenna Bold" panose="02000503000000020004" pitchFamily="50" charset="0"/>
              </a:rPr>
              <a:t>Antenna</a:t>
            </a:r>
            <a:r>
              <a:rPr lang="pt-BR" sz="2300" b="1" dirty="0">
                <a:latin typeface="Antenna Bold" panose="02000503000000020004" pitchFamily="50" charset="0"/>
              </a:rPr>
              <a:t> Bold, azul, corpo 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1E234C-2149-FB8D-227D-BB9A09BB4801}"/>
              </a:ext>
            </a:extLst>
          </p:cNvPr>
          <p:cNvSpPr/>
          <p:nvPr/>
        </p:nvSpPr>
        <p:spPr>
          <a:xfrm>
            <a:off x="699399" y="2775782"/>
            <a:ext cx="5210864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Texto parágrafo em </a:t>
            </a:r>
            <a:r>
              <a:rPr lang="pt-BR" sz="2200" dirty="0" err="1">
                <a:solidFill>
                  <a:schemeClr val="bg1"/>
                </a:solidFill>
              </a:rPr>
              <a:t>Calibri</a:t>
            </a:r>
            <a:r>
              <a:rPr lang="pt-BR" sz="2200" dirty="0">
                <a:solidFill>
                  <a:schemeClr val="bg1"/>
                </a:solidFill>
              </a:rPr>
              <a:t> preto, corpo 22. Corpo mínimo, 18. </a:t>
            </a:r>
            <a:r>
              <a:rPr lang="en-US" sz="2200" dirty="0">
                <a:solidFill>
                  <a:schemeClr val="bg1"/>
                </a:solidFill>
              </a:rPr>
              <a:t>Lorem Ipsum is simply dummy text of the printing and typesetting industry. </a:t>
            </a:r>
            <a:r>
              <a:rPr lang="en-US" sz="2200" b="1" dirty="0">
                <a:solidFill>
                  <a:schemeClr val="bg1"/>
                </a:solidFill>
              </a:rPr>
              <a:t>Lorem Ipsum </a:t>
            </a:r>
            <a:r>
              <a:rPr lang="en-US" sz="2200" dirty="0">
                <a:solidFill>
                  <a:schemeClr val="bg1"/>
                </a:solidFill>
              </a:rPr>
              <a:t>has been the industry's standard dummy.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F28AC3-F1C3-679A-9C4C-F5D10BAB2877}"/>
              </a:ext>
            </a:extLst>
          </p:cNvPr>
          <p:cNvSpPr txBox="1"/>
          <p:nvPr/>
        </p:nvSpPr>
        <p:spPr>
          <a:xfrm>
            <a:off x="6281739" y="2775782"/>
            <a:ext cx="52108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When an unknown printer took a galley of type and scrambled it to make a type specimen book. </a:t>
            </a:r>
            <a:r>
              <a:rPr lang="en-US" sz="2200" b="1" dirty="0">
                <a:solidFill>
                  <a:schemeClr val="bg1"/>
                </a:solidFill>
              </a:rPr>
              <a:t>It has survived not only five centuries</a:t>
            </a:r>
            <a:r>
              <a:rPr lang="en-US" sz="2200" dirty="0">
                <a:solidFill>
                  <a:schemeClr val="bg1"/>
                </a:solidFill>
              </a:rPr>
              <a:t>, but also the leap into electronic typesetting.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8A321B-C81A-A0E5-771F-674B8593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-3796" r="8658" b="31896"/>
          <a:stretch/>
        </p:blipFill>
        <p:spPr>
          <a:xfrm>
            <a:off x="11290373" y="5966083"/>
            <a:ext cx="575134" cy="55302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52830DF-2120-17C9-7DDC-0822DBA5EFF7}"/>
              </a:ext>
            </a:extLst>
          </p:cNvPr>
          <p:cNvGrpSpPr/>
          <p:nvPr/>
        </p:nvGrpSpPr>
        <p:grpSpPr>
          <a:xfrm rot="16200000">
            <a:off x="5983899" y="1364780"/>
            <a:ext cx="224205" cy="1535694"/>
            <a:chOff x="11728706" y="0"/>
            <a:chExt cx="485342" cy="342971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0122F48-E26C-90AC-C970-E894F839F85D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382E178-6530-1F7A-8508-C87C8190848A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2BEE8FC-7311-B92A-5EFA-3E55F65EFBAA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7116E97-4B0A-66E4-362A-B39AE8FE8FF5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8277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575A307-4D15-08AC-E970-519F8AD13080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B3250C-02D5-F64C-BB1D-6B6B04EA681E}"/>
              </a:ext>
            </a:extLst>
          </p:cNvPr>
          <p:cNvSpPr/>
          <p:nvPr/>
        </p:nvSpPr>
        <p:spPr>
          <a:xfrm rot="16200000">
            <a:off x="5099885" y="3466753"/>
            <a:ext cx="323528" cy="724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0807" y="2132856"/>
            <a:ext cx="4896544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Paleta de cores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3E53D56-73CC-442E-9EA0-EA4855811A93}"/>
              </a:ext>
            </a:extLst>
          </p:cNvPr>
          <p:cNvSpPr/>
          <p:nvPr/>
        </p:nvSpPr>
        <p:spPr>
          <a:xfrm rot="16200000">
            <a:off x="5154842" y="3055960"/>
            <a:ext cx="323528" cy="614408"/>
          </a:xfrm>
          <a:prstGeom prst="rect">
            <a:avLst/>
          </a:prstGeom>
          <a:solidFill>
            <a:srgbClr val="85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4A704B0-1F06-4A9B-B648-A21A26B998A1}"/>
              </a:ext>
            </a:extLst>
          </p:cNvPr>
          <p:cNvSpPr/>
          <p:nvPr/>
        </p:nvSpPr>
        <p:spPr>
          <a:xfrm rot="16200000">
            <a:off x="3905974" y="3016817"/>
            <a:ext cx="323528" cy="692698"/>
          </a:xfrm>
          <a:prstGeom prst="rect">
            <a:avLst/>
          </a:prstGeom>
          <a:solidFill>
            <a:srgbClr val="1A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47DD0AD-AE0B-4C58-A4CE-3B30F3721670}"/>
              </a:ext>
            </a:extLst>
          </p:cNvPr>
          <p:cNvSpPr/>
          <p:nvPr/>
        </p:nvSpPr>
        <p:spPr>
          <a:xfrm rot="16200000">
            <a:off x="3230819" y="3035761"/>
            <a:ext cx="323528" cy="654794"/>
          </a:xfrm>
          <a:prstGeom prst="rect">
            <a:avLst/>
          </a:prstGeom>
          <a:solidFill>
            <a:srgbClr val="0F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5A4A5E2-3D95-47F9-A1AC-92C296A7C6FF}"/>
              </a:ext>
            </a:extLst>
          </p:cNvPr>
          <p:cNvSpPr/>
          <p:nvPr/>
        </p:nvSpPr>
        <p:spPr>
          <a:xfrm rot="16200000">
            <a:off x="4543458" y="3055945"/>
            <a:ext cx="323528" cy="61440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DAB4E8C-112E-4317-AEF0-C2428AE626B5}"/>
              </a:ext>
            </a:extLst>
          </p:cNvPr>
          <p:cNvSpPr/>
          <p:nvPr/>
        </p:nvSpPr>
        <p:spPr>
          <a:xfrm>
            <a:off x="2304446" y="2832054"/>
            <a:ext cx="273003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dirty="0"/>
              <a:t>Paleta de cores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38F97E8-CA9C-4ACC-828B-415143540652}"/>
              </a:ext>
            </a:extLst>
          </p:cNvPr>
          <p:cNvGrpSpPr/>
          <p:nvPr/>
        </p:nvGrpSpPr>
        <p:grpSpPr>
          <a:xfrm rot="16200000">
            <a:off x="7809051" y="1726707"/>
            <a:ext cx="313033" cy="3262396"/>
            <a:chOff x="-1880662" y="129162"/>
            <a:chExt cx="313033" cy="3262396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94FE674-1473-44B0-B22E-93F20348FAFA}"/>
                </a:ext>
              </a:extLst>
            </p:cNvPr>
            <p:cNvSpPr/>
            <p:nvPr/>
          </p:nvSpPr>
          <p:spPr>
            <a:xfrm>
              <a:off x="-1880649" y="2735357"/>
              <a:ext cx="313018" cy="6562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D3318FEC-C563-49FF-9F68-DF56670F7C49}"/>
                </a:ext>
              </a:extLst>
            </p:cNvPr>
            <p:cNvSpPr/>
            <p:nvPr/>
          </p:nvSpPr>
          <p:spPr>
            <a:xfrm>
              <a:off x="-1880649" y="129162"/>
              <a:ext cx="313019" cy="6926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12474629-32D4-447F-829F-6DA46D3B5AE8}"/>
                </a:ext>
              </a:extLst>
            </p:cNvPr>
            <p:cNvSpPr/>
            <p:nvPr/>
          </p:nvSpPr>
          <p:spPr>
            <a:xfrm>
              <a:off x="-1880649" y="782355"/>
              <a:ext cx="313018" cy="6155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851917F-AECA-44F1-9BB9-31A6CAFA0593}"/>
                </a:ext>
              </a:extLst>
            </p:cNvPr>
            <p:cNvSpPr/>
            <p:nvPr/>
          </p:nvSpPr>
          <p:spPr>
            <a:xfrm>
              <a:off x="-1880662" y="1397923"/>
              <a:ext cx="313031" cy="680576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C2C038A-C58B-479E-88F3-0A7D8AFFBDBB}"/>
                </a:ext>
              </a:extLst>
            </p:cNvPr>
            <p:cNvSpPr/>
            <p:nvPr/>
          </p:nvSpPr>
          <p:spPr>
            <a:xfrm>
              <a:off x="-1880660" y="2078501"/>
              <a:ext cx="313031" cy="6585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A1017693-ECE9-4417-8217-306BBC91F940}"/>
              </a:ext>
            </a:extLst>
          </p:cNvPr>
          <p:cNvSpPr/>
          <p:nvPr/>
        </p:nvSpPr>
        <p:spPr>
          <a:xfrm>
            <a:off x="6237261" y="2832054"/>
            <a:ext cx="273003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dirty="0"/>
              <a:t>Não usar, por exemplo:</a:t>
            </a: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BE11A4D-BAE9-7277-9331-B4355DAE2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045F7F3-37D2-7A30-EE1F-C9A1066FFA8E}"/>
              </a:ext>
            </a:extLst>
          </p:cNvPr>
          <p:cNvSpPr/>
          <p:nvPr/>
        </p:nvSpPr>
        <p:spPr>
          <a:xfrm rot="16200000">
            <a:off x="2575321" y="3035761"/>
            <a:ext cx="323528" cy="654794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406343E-6908-2BB9-BCE1-F73614C90646}"/>
              </a:ext>
            </a:extLst>
          </p:cNvPr>
          <p:cNvSpPr/>
          <p:nvPr/>
        </p:nvSpPr>
        <p:spPr>
          <a:xfrm rot="16200000">
            <a:off x="3905974" y="3482598"/>
            <a:ext cx="323528" cy="69269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B4406B6-AA21-4995-AA21-83AF5D0A3C3C}"/>
              </a:ext>
            </a:extLst>
          </p:cNvPr>
          <p:cNvSpPr/>
          <p:nvPr/>
        </p:nvSpPr>
        <p:spPr>
          <a:xfrm rot="16200000">
            <a:off x="3230819" y="3501542"/>
            <a:ext cx="323528" cy="65479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9C549B2-F425-E91F-70A0-E4E7BDF37B1C}"/>
              </a:ext>
            </a:extLst>
          </p:cNvPr>
          <p:cNvSpPr/>
          <p:nvPr/>
        </p:nvSpPr>
        <p:spPr>
          <a:xfrm rot="16200000">
            <a:off x="4543458" y="3521726"/>
            <a:ext cx="323528" cy="6144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253BC9D-B020-FB96-8179-A40E26F1DB6F}"/>
              </a:ext>
            </a:extLst>
          </p:cNvPr>
          <p:cNvSpPr/>
          <p:nvPr/>
        </p:nvSpPr>
        <p:spPr>
          <a:xfrm rot="16200000">
            <a:off x="2575321" y="3501542"/>
            <a:ext cx="323528" cy="65479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AAE661D-17C0-6A86-8A0E-423A7C15B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E4ED3495-F274-05ED-42A9-29CF0622CCE2}"/>
              </a:ext>
            </a:extLst>
          </p:cNvPr>
          <p:cNvSpPr/>
          <p:nvPr/>
        </p:nvSpPr>
        <p:spPr>
          <a:xfrm>
            <a:off x="2362849" y="4750089"/>
            <a:ext cx="7526594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pt-BR" dirty="0"/>
              <a:t>Para mais cores, consulte 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Paleta de Cores da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Redeplan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64A23C7-3743-91DC-3DDF-6FA09F6633A7}"/>
              </a:ext>
            </a:extLst>
          </p:cNvPr>
          <p:cNvGrpSpPr/>
          <p:nvPr/>
        </p:nvGrpSpPr>
        <p:grpSpPr>
          <a:xfrm rot="16200000">
            <a:off x="7809052" y="2215028"/>
            <a:ext cx="313033" cy="3262396"/>
            <a:chOff x="-1880662" y="129162"/>
            <a:chExt cx="313033" cy="326239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CBE4A78-32CD-7CDE-D25D-3745487C4682}"/>
                </a:ext>
              </a:extLst>
            </p:cNvPr>
            <p:cNvSpPr/>
            <p:nvPr/>
          </p:nvSpPr>
          <p:spPr>
            <a:xfrm>
              <a:off x="-1880649" y="2735357"/>
              <a:ext cx="313018" cy="65620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75D2A10-18B0-74D2-8A16-6641F3BF52D4}"/>
                </a:ext>
              </a:extLst>
            </p:cNvPr>
            <p:cNvSpPr/>
            <p:nvPr/>
          </p:nvSpPr>
          <p:spPr>
            <a:xfrm>
              <a:off x="-1880649" y="129162"/>
              <a:ext cx="313019" cy="69269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1BEFF324-B148-ABD9-D716-1F54631DBC70}"/>
                </a:ext>
              </a:extLst>
            </p:cNvPr>
            <p:cNvSpPr/>
            <p:nvPr/>
          </p:nvSpPr>
          <p:spPr>
            <a:xfrm>
              <a:off x="-1880649" y="782355"/>
              <a:ext cx="313018" cy="6155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4E912BA-A11E-F179-3680-6B45E0FE7214}"/>
                </a:ext>
              </a:extLst>
            </p:cNvPr>
            <p:cNvSpPr/>
            <p:nvPr/>
          </p:nvSpPr>
          <p:spPr>
            <a:xfrm>
              <a:off x="-1880662" y="1397923"/>
              <a:ext cx="313031" cy="68057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7133791-5328-9EA9-D9A1-156E908BA5D4}"/>
                </a:ext>
              </a:extLst>
            </p:cNvPr>
            <p:cNvSpPr/>
            <p:nvPr/>
          </p:nvSpPr>
          <p:spPr>
            <a:xfrm>
              <a:off x="-1880660" y="2078501"/>
              <a:ext cx="313031" cy="658511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22F3E115-8F0E-E9CA-985D-97B50212C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04" y="4636838"/>
            <a:ext cx="603556" cy="6035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F72E16E-7B4D-63D8-8F80-C5A87A460E1F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2363E6F-D881-D05C-D59E-C4CAFD146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E083FB1-2AEE-5FAD-E079-6D383C787065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C1FA568-6F71-90AE-5AD6-DDA104276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9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lasilva .PLANEJAMENTO\Desktop\lasilva\Trabalho\Imagens Planejamento\imagem-referencia06.jpeg">
            <a:extLst>
              <a:ext uri="{FF2B5EF4-FFF2-40B4-BE49-F238E27FC236}">
                <a16:creationId xmlns:a16="http://schemas.microsoft.com/office/drawing/2014/main" id="{57FA6AB2-FA1E-8FDD-DCDB-B9002555E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 l="17155" r="-105" b="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D381DDA-0914-6F9B-9162-3509D98F1D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48AB416-CAD6-CDE0-D47B-524412797080}"/>
              </a:ext>
            </a:extLst>
          </p:cNvPr>
          <p:cNvSpPr/>
          <p:nvPr/>
        </p:nvSpPr>
        <p:spPr>
          <a:xfrm>
            <a:off x="0" y="0"/>
            <a:ext cx="5910263" cy="6858000"/>
          </a:xfrm>
          <a:prstGeom prst="rect">
            <a:avLst/>
          </a:prstGeom>
          <a:solidFill>
            <a:srgbClr val="3B77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2DD293-39C2-F50E-45D1-A54026F1B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949280"/>
            <a:ext cx="2646687" cy="5967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2ADAB7-6205-2479-3B14-1E115CCB8837}"/>
              </a:ext>
            </a:extLst>
          </p:cNvPr>
          <p:cNvSpPr txBox="1"/>
          <p:nvPr/>
        </p:nvSpPr>
        <p:spPr>
          <a:xfrm>
            <a:off x="6281739" y="1643896"/>
            <a:ext cx="521086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When an unknown printer took a galley of type and scrambled;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to make a type specimen book;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has survived not only five centuries;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But also the leap into electronic typesetting;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Lorem Ipsum is simply dummy text;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printing and typesetting industry.</a:t>
            </a:r>
            <a:endParaRPr lang="pt-BR" sz="22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05DE132-3F57-485D-DA40-BE63B38DBE2E}"/>
              </a:ext>
            </a:extLst>
          </p:cNvPr>
          <p:cNvSpPr/>
          <p:nvPr/>
        </p:nvSpPr>
        <p:spPr>
          <a:xfrm>
            <a:off x="699398" y="2780928"/>
            <a:ext cx="4532506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Texto de destaque do slide: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Bold, branco, corpo 30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55146FD-E942-8133-9627-B385112C4DF9}"/>
              </a:ext>
            </a:extLst>
          </p:cNvPr>
          <p:cNvGrpSpPr/>
          <p:nvPr/>
        </p:nvGrpSpPr>
        <p:grpSpPr>
          <a:xfrm>
            <a:off x="5763244" y="2746262"/>
            <a:ext cx="224205" cy="1535694"/>
            <a:chOff x="11728706" y="0"/>
            <a:chExt cx="485342" cy="342971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E6BB740-3264-900A-F639-60850964D8EC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91D5E10-D787-D871-4EE1-5304C7815F84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ED67CF4-4A1C-22CF-D93B-790C4EA5F210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A58C08A-D038-D534-030C-C406C7726027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430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8020383-BD92-61F6-B50D-49F886A1C901}"/>
              </a:ext>
            </a:extLst>
          </p:cNvPr>
          <p:cNvSpPr/>
          <p:nvPr/>
        </p:nvSpPr>
        <p:spPr>
          <a:xfrm>
            <a:off x="0" y="1773238"/>
            <a:ext cx="12192000" cy="5084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243A80-2DC8-2633-5AD3-9F68DE803A00}"/>
              </a:ext>
            </a:extLst>
          </p:cNvPr>
          <p:cNvSpPr/>
          <p:nvPr/>
        </p:nvSpPr>
        <p:spPr>
          <a:xfrm>
            <a:off x="699398" y="665624"/>
            <a:ext cx="921702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3000" b="1" dirty="0" err="1">
                <a:solidFill>
                  <a:srgbClr val="0F5B99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 Bold, azul, corpo 30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22BCA7-94EB-30E8-BDF3-6365D1A1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-3796" r="8658" b="31896"/>
          <a:stretch/>
        </p:blipFill>
        <p:spPr>
          <a:xfrm>
            <a:off x="11290373" y="5966083"/>
            <a:ext cx="575134" cy="55302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A19E40F-61CD-D7EA-00C3-72778F8B5AF0}"/>
              </a:ext>
            </a:extLst>
          </p:cNvPr>
          <p:cNvGrpSpPr/>
          <p:nvPr/>
        </p:nvGrpSpPr>
        <p:grpSpPr>
          <a:xfrm rot="16200000">
            <a:off x="5983898" y="1018527"/>
            <a:ext cx="224205" cy="1535694"/>
            <a:chOff x="11728706" y="0"/>
            <a:chExt cx="485342" cy="3429713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C70E509-B818-4999-F2BE-DE5C874E1CA3}"/>
                </a:ext>
              </a:extLst>
            </p:cNvPr>
            <p:cNvSpPr/>
            <p:nvPr/>
          </p:nvSpPr>
          <p:spPr>
            <a:xfrm>
              <a:off x="11728707" y="1714857"/>
              <a:ext cx="484081" cy="85778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947DC98-80CD-3A63-0D1B-E657F4DECAC1}"/>
                </a:ext>
              </a:extLst>
            </p:cNvPr>
            <p:cNvSpPr/>
            <p:nvPr/>
          </p:nvSpPr>
          <p:spPr>
            <a:xfrm>
              <a:off x="11728707" y="2571928"/>
              <a:ext cx="484081" cy="8577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B9CAA54-394E-F4D9-F2EF-C261E97ACBA0}"/>
                </a:ext>
              </a:extLst>
            </p:cNvPr>
            <p:cNvSpPr/>
            <p:nvPr/>
          </p:nvSpPr>
          <p:spPr>
            <a:xfrm>
              <a:off x="11729967" y="0"/>
              <a:ext cx="484081" cy="8577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29B4C85-51D5-61BB-2364-CA0460220297}"/>
                </a:ext>
              </a:extLst>
            </p:cNvPr>
            <p:cNvSpPr/>
            <p:nvPr/>
          </p:nvSpPr>
          <p:spPr>
            <a:xfrm>
              <a:off x="11728706" y="857428"/>
              <a:ext cx="484081" cy="85778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80742B7-45F9-D514-B1EA-E72BB37AB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58" y="3892955"/>
            <a:ext cx="256167" cy="40204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0EB4148-9F5B-97FD-A29A-E7EC90FA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86348"/>
              </p:ext>
            </p:extLst>
          </p:nvPr>
        </p:nvGraphicFramePr>
        <p:xfrm>
          <a:off x="959521" y="3356992"/>
          <a:ext cx="3264663" cy="1504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663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1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Donec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efficitur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nisl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malesuada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egestas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eget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porttitor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ante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aliquet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Morbi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maximus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pulvinar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ipsum, ut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.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ntenna Regular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5E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B0C4E50-72D3-7987-A637-4884FCD0C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42463"/>
              </p:ext>
            </p:extLst>
          </p:nvPr>
        </p:nvGraphicFramePr>
        <p:xfrm>
          <a:off x="4847432" y="3389054"/>
          <a:ext cx="3264663" cy="503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663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503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egestas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eget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porttitor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ntenna Regular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CB81580-84B8-8D56-E883-197EA86F0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75996"/>
              </p:ext>
            </p:extLst>
          </p:nvPr>
        </p:nvGraphicFramePr>
        <p:xfrm>
          <a:off x="4847432" y="4319860"/>
          <a:ext cx="3264663" cy="460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663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4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Morbi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maximus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pulvinar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ntenna Bold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7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F1AB8E5B-6083-4C84-2B5C-F7B040EF6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76" y="3449212"/>
            <a:ext cx="234982" cy="3687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B96D3D-C8FA-16C2-12BB-C66114BFB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76" y="4387414"/>
            <a:ext cx="234982" cy="368791"/>
          </a:xfrm>
          <a:prstGeom prst="rect">
            <a:avLst/>
          </a:prstGeom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D5F6312-DB76-F121-3415-53FBB2874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72237"/>
              </p:ext>
            </p:extLst>
          </p:nvPr>
        </p:nvGraphicFramePr>
        <p:xfrm>
          <a:off x="8749388" y="3671147"/>
          <a:ext cx="2218166" cy="78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166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784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Donec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efficitur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nisl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malesuada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.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ntenna Regular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0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F52A13-2DB3-6639-126D-9BA84E471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225" y="0"/>
            <a:ext cx="5827775" cy="6857998"/>
          </a:xfrm>
          <a:prstGeom prst="rect">
            <a:avLst/>
          </a:prstGeom>
        </p:spPr>
      </p:pic>
      <p:pic>
        <p:nvPicPr>
          <p:cNvPr id="19" name="Imagem 1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A65856A-FD7E-30FF-88C5-79D90011B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4" y="5999712"/>
            <a:ext cx="2232248" cy="6143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CB107B-419F-F33A-8566-D00FEE157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39" y="5949280"/>
            <a:ext cx="2646687" cy="5967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A05784-46A0-FEFD-D39B-836389214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9" y="5723596"/>
            <a:ext cx="2386115" cy="7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575A307-4D15-08AC-E970-519F8AD13080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4" name="Retângulo 3"/>
          <p:cNvSpPr/>
          <p:nvPr/>
        </p:nvSpPr>
        <p:spPr>
          <a:xfrm>
            <a:off x="600807" y="2132856"/>
            <a:ext cx="4896544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Dicas úteis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8DF9986-AA53-4EA9-92C9-16CD346B7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2" t="8506" r="93282" b="81836"/>
          <a:stretch/>
        </p:blipFill>
        <p:spPr>
          <a:xfrm>
            <a:off x="10671556" y="1824891"/>
            <a:ext cx="569343" cy="1146662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0FD6F99E-7D8D-4FFE-BA5F-1F96B1BB8275}"/>
              </a:ext>
            </a:extLst>
          </p:cNvPr>
          <p:cNvSpPr/>
          <p:nvPr/>
        </p:nvSpPr>
        <p:spPr>
          <a:xfrm>
            <a:off x="9237126" y="3301664"/>
            <a:ext cx="2268279" cy="2308324"/>
          </a:xfrm>
          <a:prstGeom prst="rect">
            <a:avLst/>
          </a:prstGeom>
          <a:solidFill>
            <a:srgbClr val="192844"/>
          </a:solidFill>
        </p:spPr>
        <p:txBody>
          <a:bodyPr wrap="square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Use o </a:t>
            </a:r>
            <a:r>
              <a:rPr lang="pt-BR" sz="1600" b="1" dirty="0">
                <a:solidFill>
                  <a:schemeClr val="bg1"/>
                </a:solidFill>
              </a:rPr>
              <a:t>Conta-gotas</a:t>
            </a:r>
            <a:r>
              <a:rPr lang="pt-BR" sz="1600" dirty="0">
                <a:solidFill>
                  <a:schemeClr val="bg1"/>
                </a:solidFill>
              </a:rPr>
              <a:t> na seção de Preenchimento de Forma ou a ferramenta </a:t>
            </a:r>
            <a:r>
              <a:rPr lang="pt-BR" sz="1600" b="1" dirty="0">
                <a:solidFill>
                  <a:schemeClr val="bg1"/>
                </a:solidFill>
              </a:rPr>
              <a:t>Pincel de Formatação</a:t>
            </a:r>
            <a:r>
              <a:rPr lang="pt-BR" sz="1600" dirty="0">
                <a:solidFill>
                  <a:schemeClr val="bg1"/>
                </a:solidFill>
              </a:rPr>
              <a:t> na barra superior para pegar uma cor da palheta de cores ou de outro elemento no arquivo.</a:t>
            </a: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BE11A4D-BAE9-7277-9331-B4355DAE2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C9349138-4A2D-AE15-ED6D-C0F2395C51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10" t="14062" r="13565" b="31091"/>
          <a:stretch/>
        </p:blipFill>
        <p:spPr>
          <a:xfrm>
            <a:off x="7087114" y="1790675"/>
            <a:ext cx="2039070" cy="375958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6DB7C1B1-DF08-739D-A5E5-A43AEC57E7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94" t="39577" r="40858" b="19605"/>
          <a:stretch/>
        </p:blipFill>
        <p:spPr>
          <a:xfrm>
            <a:off x="660867" y="2683745"/>
            <a:ext cx="4138989" cy="2797926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9E0087CA-1F03-80D8-E6E1-88725D660418}"/>
              </a:ext>
            </a:extLst>
          </p:cNvPr>
          <p:cNvSpPr/>
          <p:nvPr/>
        </p:nvSpPr>
        <p:spPr>
          <a:xfrm>
            <a:off x="4547801" y="3305478"/>
            <a:ext cx="2268279" cy="1569660"/>
          </a:xfrm>
          <a:prstGeom prst="rect">
            <a:avLst/>
          </a:prstGeom>
          <a:solidFill>
            <a:srgbClr val="192844"/>
          </a:solidFill>
        </p:spPr>
        <p:txBody>
          <a:bodyPr wrap="square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Use a opção </a:t>
            </a:r>
            <a:r>
              <a:rPr lang="pt-BR" sz="1600" b="1" dirty="0">
                <a:solidFill>
                  <a:schemeClr val="bg1"/>
                </a:solidFill>
              </a:rPr>
              <a:t>Texto não formatado</a:t>
            </a:r>
            <a:r>
              <a:rPr lang="pt-BR" sz="1600" dirty="0">
                <a:solidFill>
                  <a:schemeClr val="bg1"/>
                </a:solidFill>
              </a:rPr>
              <a:t> na seção Colar Especial para colar o texto puro e manter a formatação do texto de destino na apresentação.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1A4CD4-ACB6-3ACF-2F7C-A00EDC9885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D4A9DDD-911D-A9CF-EF68-E1C8F4B5E70F}"/>
              </a:ext>
            </a:extLst>
          </p:cNvPr>
          <p:cNvGrpSpPr/>
          <p:nvPr/>
        </p:nvGrpSpPr>
        <p:grpSpPr>
          <a:xfrm>
            <a:off x="5466496" y="2833516"/>
            <a:ext cx="430887" cy="430887"/>
            <a:chOff x="2567608" y="2996952"/>
            <a:chExt cx="430887" cy="430887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EC0BBE95-4B87-4062-AA68-865606FBE1D3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ED92BBB-667E-CE7A-6EFA-B761E25A37FE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1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DF004DD-FAB8-66F4-131B-9A943EAC0AA8}"/>
              </a:ext>
            </a:extLst>
          </p:cNvPr>
          <p:cNvGrpSpPr/>
          <p:nvPr/>
        </p:nvGrpSpPr>
        <p:grpSpPr>
          <a:xfrm>
            <a:off x="10084223" y="2833463"/>
            <a:ext cx="430887" cy="430887"/>
            <a:chOff x="2567608" y="2996952"/>
            <a:chExt cx="430887" cy="430887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12294F37-25AA-7401-A2B9-1312A47E59BA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1CE8E68-9F80-EE30-348D-42559EA7B4DF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2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3CA319F-A839-41FD-9B6F-94655F64C59D}"/>
              </a:ext>
            </a:extLst>
          </p:cNvPr>
          <p:cNvGrpSpPr/>
          <p:nvPr/>
        </p:nvGrpSpPr>
        <p:grpSpPr>
          <a:xfrm rot="16200000">
            <a:off x="3732018" y="3515315"/>
            <a:ext cx="384930" cy="384930"/>
            <a:chOff x="-1184700" y="3860801"/>
            <a:chExt cx="655964" cy="655964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EE72293-DB82-8EDD-5F18-D1B8CDCF28A6}"/>
                </a:ext>
              </a:extLst>
            </p:cNvPr>
            <p:cNvSpPr/>
            <p:nvPr/>
          </p:nvSpPr>
          <p:spPr>
            <a:xfrm>
              <a:off x="-1184700" y="3860801"/>
              <a:ext cx="655964" cy="655964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C316FCA-30BC-3E25-79D3-C95D5690C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" t="4940" r="4806" b="8445"/>
            <a:stretch/>
          </p:blipFill>
          <p:spPr>
            <a:xfrm>
              <a:off x="-1060450" y="3975100"/>
              <a:ext cx="425450" cy="476250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92D7D90-3EAD-1A77-62F2-F1361C53CE9D}"/>
              </a:ext>
            </a:extLst>
          </p:cNvPr>
          <p:cNvGrpSpPr/>
          <p:nvPr/>
        </p:nvGrpSpPr>
        <p:grpSpPr>
          <a:xfrm rot="16200000">
            <a:off x="8127553" y="4490208"/>
            <a:ext cx="384930" cy="384930"/>
            <a:chOff x="-1184700" y="3860801"/>
            <a:chExt cx="655964" cy="655964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946E70B-E413-65FD-1EF3-F485649AC3D5}"/>
                </a:ext>
              </a:extLst>
            </p:cNvPr>
            <p:cNvSpPr/>
            <p:nvPr/>
          </p:nvSpPr>
          <p:spPr>
            <a:xfrm>
              <a:off x="-1184700" y="3860801"/>
              <a:ext cx="655964" cy="655964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3C42B3A-3CE2-8A0E-9B5A-F1442E9A3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" t="4940" r="4806" b="8445"/>
            <a:stretch/>
          </p:blipFill>
          <p:spPr>
            <a:xfrm>
              <a:off x="-1060450" y="3975100"/>
              <a:ext cx="425450" cy="476250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F37747E-C54D-45F6-9299-B6740AB4869B}"/>
              </a:ext>
            </a:extLst>
          </p:cNvPr>
          <p:cNvGrpSpPr/>
          <p:nvPr/>
        </p:nvGrpSpPr>
        <p:grpSpPr>
          <a:xfrm rot="16200000">
            <a:off x="11123690" y="2590721"/>
            <a:ext cx="384930" cy="384930"/>
            <a:chOff x="-1184700" y="3860801"/>
            <a:chExt cx="655964" cy="655964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0ED1D7A-EB27-0F98-450D-17FA40B2189C}"/>
                </a:ext>
              </a:extLst>
            </p:cNvPr>
            <p:cNvSpPr/>
            <p:nvPr/>
          </p:nvSpPr>
          <p:spPr>
            <a:xfrm>
              <a:off x="-1184700" y="3860801"/>
              <a:ext cx="655964" cy="655964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136C57C-CC79-A811-5074-A38C19DB1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" t="4940" r="4806" b="8445"/>
            <a:stretch/>
          </p:blipFill>
          <p:spPr>
            <a:xfrm>
              <a:off x="-1060450" y="3975100"/>
              <a:ext cx="425450" cy="476250"/>
            </a:xfrm>
            <a:prstGeom prst="rect">
              <a:avLst/>
            </a:prstGeom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6A2A22-97B5-3E79-846B-B74980B2E1D6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973302-13EB-84A5-34E7-8D23A3142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3B579D-F073-7A8E-6895-EC55D2BD67D8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3A59F00-96D8-49A2-A03D-D09FE153A4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1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3C3A073-55D7-EDD4-C182-061864AC5DE4}"/>
              </a:ext>
            </a:extLst>
          </p:cNvPr>
          <p:cNvSpPr/>
          <p:nvPr/>
        </p:nvSpPr>
        <p:spPr>
          <a:xfrm>
            <a:off x="-16254" y="3139690"/>
            <a:ext cx="12208253" cy="2128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BD4EC7D-E4B4-A0A3-4FF3-6CC4D89A568C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75A307-4D15-08AC-E970-519F8AD13080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9" name="Retângulo 8"/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BE11A4D-BAE9-7277-9331-B4355DAE2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1A4CD4-ACB6-3ACF-2F7C-A00EDC988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0C7CB1-9525-1313-AEE3-F0486F471D30}"/>
              </a:ext>
            </a:extLst>
          </p:cNvPr>
          <p:cNvSpPr/>
          <p:nvPr/>
        </p:nvSpPr>
        <p:spPr>
          <a:xfrm>
            <a:off x="1559496" y="5651956"/>
            <a:ext cx="912841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/>
              <a:t>O documento possui margens (superior, inferior e lateral) de 1 cm, sinalizadas pelas linhas guias.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B6F24FF-EF39-CDED-3FA0-EDBFF5DB73FA}"/>
              </a:ext>
            </a:extLst>
          </p:cNvPr>
          <p:cNvSpPr/>
          <p:nvPr/>
        </p:nvSpPr>
        <p:spPr>
          <a:xfrm>
            <a:off x="590886" y="2132856"/>
            <a:ext cx="511256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Mancha gráfica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F5D65E0-1EA9-D2BF-73EC-030C1BFD887F}"/>
              </a:ext>
            </a:extLst>
          </p:cNvPr>
          <p:cNvSpPr/>
          <p:nvPr/>
        </p:nvSpPr>
        <p:spPr>
          <a:xfrm>
            <a:off x="590887" y="2659313"/>
            <a:ext cx="11121737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/>
              <a:t>É importante respeitar as manchas gráficas e deixar espaços entre elementos em uma apresentação. Por exemplo: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9181060-9F63-550C-85EA-E5E93266188E}"/>
              </a:ext>
            </a:extLst>
          </p:cNvPr>
          <p:cNvSpPr/>
          <p:nvPr/>
        </p:nvSpPr>
        <p:spPr>
          <a:xfrm>
            <a:off x="1217402" y="4219729"/>
            <a:ext cx="3401677" cy="833863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856FD1-6E1D-9668-E05D-21784D65F8DC}"/>
              </a:ext>
            </a:extLst>
          </p:cNvPr>
          <p:cNvSpPr/>
          <p:nvPr/>
        </p:nvSpPr>
        <p:spPr>
          <a:xfrm>
            <a:off x="7968151" y="3879779"/>
            <a:ext cx="3401677" cy="833863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08838B6-7C24-9798-D63E-23D240D484F7}"/>
              </a:ext>
            </a:extLst>
          </p:cNvPr>
          <p:cNvSpPr/>
          <p:nvPr/>
        </p:nvSpPr>
        <p:spPr>
          <a:xfrm>
            <a:off x="7431757" y="3526355"/>
            <a:ext cx="322310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200" dirty="0" err="1"/>
              <a:t>Lorem</a:t>
            </a:r>
            <a:r>
              <a:rPr lang="pt-BR" sz="1200" dirty="0"/>
              <a:t> ipsum </a:t>
            </a:r>
            <a:r>
              <a:rPr lang="pt-BR" sz="1200" dirty="0" err="1"/>
              <a:t>dolor</a:t>
            </a:r>
            <a:r>
              <a:rPr lang="pt-BR" sz="1200" dirty="0"/>
              <a:t> </a:t>
            </a:r>
            <a:r>
              <a:rPr lang="pt-BR" sz="1200" dirty="0" err="1"/>
              <a:t>sit</a:t>
            </a:r>
            <a:r>
              <a:rPr lang="pt-BR" sz="1200" dirty="0"/>
              <a:t> </a:t>
            </a:r>
            <a:r>
              <a:rPr lang="pt-BR" sz="1200" dirty="0" err="1"/>
              <a:t>amet</a:t>
            </a:r>
            <a:r>
              <a:rPr lang="pt-BR" sz="1200" dirty="0"/>
              <a:t>, </a:t>
            </a:r>
            <a:r>
              <a:rPr lang="pt-BR" sz="1200" dirty="0" err="1"/>
              <a:t>consectetur</a:t>
            </a:r>
            <a:r>
              <a:rPr lang="pt-BR" sz="1200" dirty="0"/>
              <a:t> </a:t>
            </a:r>
            <a:r>
              <a:rPr lang="pt-BR" sz="1200" dirty="0" err="1"/>
              <a:t>adipiscing</a:t>
            </a:r>
            <a:r>
              <a:rPr lang="pt-BR" sz="1200" dirty="0"/>
              <a:t> </a:t>
            </a:r>
            <a:r>
              <a:rPr lang="pt-BR" sz="1200" dirty="0" err="1"/>
              <a:t>elit</a:t>
            </a:r>
            <a:r>
              <a:rPr lang="pt-BR" sz="1200" dirty="0"/>
              <a:t>. </a:t>
            </a:r>
            <a:r>
              <a:rPr lang="pt-BR" sz="1200" dirty="0" err="1"/>
              <a:t>Vivamus</a:t>
            </a:r>
            <a:r>
              <a:rPr lang="pt-BR" sz="1200" dirty="0"/>
              <a:t> </a:t>
            </a:r>
            <a:r>
              <a:rPr lang="pt-BR" sz="1200" dirty="0" err="1"/>
              <a:t>mattis</a:t>
            </a:r>
            <a:r>
              <a:rPr lang="pt-BR" sz="1200" dirty="0"/>
              <a:t> </a:t>
            </a:r>
            <a:r>
              <a:rPr lang="pt-BR" sz="1200" dirty="0" err="1"/>
              <a:t>nulla</a:t>
            </a:r>
            <a:r>
              <a:rPr lang="pt-BR" sz="1200" dirty="0"/>
              <a:t> </a:t>
            </a:r>
            <a:r>
              <a:rPr lang="pt-BR" sz="1200" dirty="0" err="1"/>
              <a:t>sit</a:t>
            </a:r>
            <a:r>
              <a:rPr lang="pt-BR" sz="1200" dirty="0"/>
              <a:t> </a:t>
            </a:r>
            <a:r>
              <a:rPr lang="pt-BR" sz="1200" dirty="0" err="1"/>
              <a:t>amet</a:t>
            </a:r>
            <a:r>
              <a:rPr lang="pt-BR" sz="1200" dirty="0"/>
              <a:t> </a:t>
            </a:r>
            <a:r>
              <a:rPr lang="pt-BR" sz="1200" dirty="0" err="1"/>
              <a:t>sodales</a:t>
            </a:r>
            <a:r>
              <a:rPr lang="pt-BR" sz="1200" dirty="0"/>
              <a:t> </a:t>
            </a:r>
            <a:r>
              <a:rPr lang="pt-BR" sz="1200" dirty="0" err="1"/>
              <a:t>consectetur</a:t>
            </a:r>
            <a:r>
              <a:rPr lang="pt-BR" sz="1200" dirty="0"/>
              <a:t>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A278778-967A-A5AE-A8F5-43C3EA42464D}"/>
              </a:ext>
            </a:extLst>
          </p:cNvPr>
          <p:cNvSpPr/>
          <p:nvPr/>
        </p:nvSpPr>
        <p:spPr>
          <a:xfrm>
            <a:off x="1252056" y="3284984"/>
            <a:ext cx="297173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200" dirty="0" err="1"/>
              <a:t>Lorem</a:t>
            </a:r>
            <a:r>
              <a:rPr lang="pt-BR" sz="1200" dirty="0"/>
              <a:t> ipsum </a:t>
            </a:r>
            <a:r>
              <a:rPr lang="pt-BR" sz="1200" dirty="0" err="1"/>
              <a:t>dolor</a:t>
            </a:r>
            <a:r>
              <a:rPr lang="pt-BR" sz="1200" dirty="0"/>
              <a:t> </a:t>
            </a:r>
            <a:r>
              <a:rPr lang="pt-BR" sz="1200" dirty="0" err="1"/>
              <a:t>sit</a:t>
            </a:r>
            <a:r>
              <a:rPr lang="pt-BR" sz="1200" dirty="0"/>
              <a:t> </a:t>
            </a:r>
            <a:r>
              <a:rPr lang="pt-BR" sz="1200" dirty="0" err="1"/>
              <a:t>amet</a:t>
            </a:r>
            <a:r>
              <a:rPr lang="pt-BR" sz="1200" dirty="0"/>
              <a:t>, </a:t>
            </a:r>
            <a:r>
              <a:rPr lang="pt-BR" sz="1200" dirty="0" err="1"/>
              <a:t>consectetur</a:t>
            </a:r>
            <a:r>
              <a:rPr lang="pt-BR" sz="1200" dirty="0"/>
              <a:t> </a:t>
            </a:r>
            <a:r>
              <a:rPr lang="pt-BR" sz="1200" dirty="0" err="1"/>
              <a:t>adipiscing</a:t>
            </a:r>
            <a:r>
              <a:rPr lang="pt-BR" sz="1200" dirty="0"/>
              <a:t> </a:t>
            </a:r>
            <a:r>
              <a:rPr lang="pt-BR" sz="1200" dirty="0" err="1"/>
              <a:t>elit</a:t>
            </a:r>
            <a:r>
              <a:rPr lang="pt-BR" sz="1200" dirty="0"/>
              <a:t>. </a:t>
            </a:r>
            <a:r>
              <a:rPr lang="pt-BR" sz="1200" dirty="0" err="1"/>
              <a:t>Vivamus</a:t>
            </a:r>
            <a:r>
              <a:rPr lang="pt-BR" sz="1200" dirty="0"/>
              <a:t> </a:t>
            </a:r>
            <a:r>
              <a:rPr lang="pt-BR" sz="1200" dirty="0" err="1"/>
              <a:t>mattis</a:t>
            </a:r>
            <a:r>
              <a:rPr lang="pt-BR" sz="1200" dirty="0"/>
              <a:t> </a:t>
            </a:r>
            <a:r>
              <a:rPr lang="pt-BR" sz="1200" dirty="0" err="1"/>
              <a:t>nulla</a:t>
            </a:r>
            <a:r>
              <a:rPr lang="pt-BR" sz="1200" dirty="0"/>
              <a:t> </a:t>
            </a:r>
            <a:r>
              <a:rPr lang="pt-BR" sz="1200" dirty="0" err="1"/>
              <a:t>sit</a:t>
            </a:r>
            <a:r>
              <a:rPr lang="pt-BR" sz="1200" dirty="0"/>
              <a:t> </a:t>
            </a:r>
            <a:r>
              <a:rPr lang="pt-BR" sz="1200" dirty="0" err="1"/>
              <a:t>amet</a:t>
            </a:r>
            <a:r>
              <a:rPr lang="pt-BR" sz="1200" dirty="0"/>
              <a:t> </a:t>
            </a:r>
            <a:r>
              <a:rPr lang="pt-BR" sz="1200" dirty="0" err="1"/>
              <a:t>sodales</a:t>
            </a:r>
            <a:r>
              <a:rPr lang="pt-BR" sz="1200" dirty="0"/>
              <a:t> </a:t>
            </a:r>
            <a:r>
              <a:rPr lang="pt-BR" sz="1200" dirty="0" err="1"/>
              <a:t>consectetur</a:t>
            </a:r>
            <a:r>
              <a:rPr lang="pt-BR" sz="1200" dirty="0"/>
              <a:t>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BAA109EC-1563-5498-3514-CCEC787148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9" y="3723743"/>
            <a:ext cx="550357" cy="55035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7FB5D53-AE97-A74F-6D43-77E43D9594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23" y="3861048"/>
            <a:ext cx="550357" cy="550357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75976B0F-9333-BB41-9D74-F79E601D6061}"/>
              </a:ext>
            </a:extLst>
          </p:cNvPr>
          <p:cNvSpPr/>
          <p:nvPr/>
        </p:nvSpPr>
        <p:spPr>
          <a:xfrm>
            <a:off x="1594596" y="5386752"/>
            <a:ext cx="149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ntenna Bold" panose="02000503000000020004" pitchFamily="50" charset="0"/>
              </a:rPr>
              <a:t>Importante: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5CC43D05-4A6D-B988-A3CF-29CF3E69FB0C}"/>
              </a:ext>
            </a:extLst>
          </p:cNvPr>
          <p:cNvCxnSpPr>
            <a:cxnSpLocks/>
          </p:cNvCxnSpPr>
          <p:nvPr/>
        </p:nvCxnSpPr>
        <p:spPr>
          <a:xfrm>
            <a:off x="10788845" y="5850725"/>
            <a:ext cx="99578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D043083-A387-1F6A-E394-516711BB52EA}"/>
              </a:ext>
            </a:extLst>
          </p:cNvPr>
          <p:cNvCxnSpPr>
            <a:cxnSpLocks/>
          </p:cNvCxnSpPr>
          <p:nvPr/>
        </p:nvCxnSpPr>
        <p:spPr>
          <a:xfrm>
            <a:off x="407368" y="5850725"/>
            <a:ext cx="995787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4AF08896-EC27-51D6-9C81-02005BAD93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61" y="4241267"/>
            <a:ext cx="3354456" cy="756310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225CF84-495B-9B05-4088-572D689A766B}"/>
              </a:ext>
            </a:extLst>
          </p:cNvPr>
          <p:cNvCxnSpPr>
            <a:cxnSpLocks/>
          </p:cNvCxnSpPr>
          <p:nvPr/>
        </p:nvCxnSpPr>
        <p:spPr>
          <a:xfrm flipV="1">
            <a:off x="4707531" y="3789040"/>
            <a:ext cx="0" cy="485060"/>
          </a:xfrm>
          <a:prstGeom prst="line">
            <a:avLst/>
          </a:prstGeom>
          <a:ln w="12700">
            <a:solidFill>
              <a:srgbClr val="67B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7F9CB5CC-EB46-6C98-ACAA-8047720E3B9E}"/>
              </a:ext>
            </a:extLst>
          </p:cNvPr>
          <p:cNvSpPr/>
          <p:nvPr/>
        </p:nvSpPr>
        <p:spPr>
          <a:xfrm>
            <a:off x="4900467" y="3884290"/>
            <a:ext cx="591646" cy="307777"/>
          </a:xfrm>
          <a:prstGeom prst="rect">
            <a:avLst/>
          </a:prstGeom>
          <a:solidFill>
            <a:srgbClr val="67BA99"/>
          </a:solidFill>
        </p:spPr>
        <p:txBody>
          <a:bodyPr wrap="square" anchor="t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ntenna Bold" panose="02000503000000020004" pitchFamily="50" charset="0"/>
              </a:rPr>
              <a:t>1 cm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69E0978A-E7F8-8D60-DC39-ADA061745DB5}"/>
              </a:ext>
            </a:extLst>
          </p:cNvPr>
          <p:cNvCxnSpPr>
            <a:cxnSpLocks/>
          </p:cNvCxnSpPr>
          <p:nvPr/>
        </p:nvCxnSpPr>
        <p:spPr>
          <a:xfrm flipH="1">
            <a:off x="4636024" y="3861048"/>
            <a:ext cx="285851" cy="0"/>
          </a:xfrm>
          <a:prstGeom prst="line">
            <a:avLst/>
          </a:prstGeom>
          <a:ln w="12700">
            <a:solidFill>
              <a:srgbClr val="67B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BE79B39-8F35-5699-DA3F-D9B1F497C9CE}"/>
              </a:ext>
            </a:extLst>
          </p:cNvPr>
          <p:cNvCxnSpPr>
            <a:cxnSpLocks/>
          </p:cNvCxnSpPr>
          <p:nvPr/>
        </p:nvCxnSpPr>
        <p:spPr>
          <a:xfrm flipH="1">
            <a:off x="4636024" y="4215308"/>
            <a:ext cx="285851" cy="0"/>
          </a:xfrm>
          <a:prstGeom prst="line">
            <a:avLst/>
          </a:prstGeom>
          <a:ln w="12700">
            <a:solidFill>
              <a:srgbClr val="67B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8CE0FB58-598E-395F-BBDF-B3C0D2EBC3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29" y="3928503"/>
            <a:ext cx="3354456" cy="7563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86CE24-31F9-71FA-18A9-88B089B15E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9AD1FA-21A1-EEC0-7B59-5671FE2027FC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BCCB76D-EAE4-6B21-D75F-465760FCA9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DE15CD4-F135-F66D-9DF1-8D73B3AA3FAD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E09915-1B9B-3860-9DA8-4B76A96C1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3281"/>
              </p:ext>
            </p:extLst>
          </p:nvPr>
        </p:nvGraphicFramePr>
        <p:xfrm>
          <a:off x="4168139" y="2731949"/>
          <a:ext cx="6625507" cy="248467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3231">
                  <a:extLst>
                    <a:ext uri="{9D8B030D-6E8A-4147-A177-3AD203B41FA5}">
                      <a16:colId xmlns:a16="http://schemas.microsoft.com/office/drawing/2014/main" val="2416378388"/>
                    </a:ext>
                  </a:extLst>
                </a:gridCol>
                <a:gridCol w="5332276">
                  <a:extLst>
                    <a:ext uri="{9D8B030D-6E8A-4147-A177-3AD203B41FA5}">
                      <a16:colId xmlns:a16="http://schemas.microsoft.com/office/drawing/2014/main" val="2961137734"/>
                    </a:ext>
                  </a:extLst>
                </a:gridCol>
              </a:tblGrid>
              <a:tr h="75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Lorem</a:t>
                      </a: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Ipsum 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Lorem Ipsum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is simply dummy text of the printing and typesetting industry.</a:t>
                      </a:r>
                      <a:endParaRPr lang="pt-BR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58118"/>
                  </a:ext>
                </a:extLst>
              </a:tr>
              <a:tr h="847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Standard </a:t>
                      </a:r>
                      <a:r>
                        <a:rPr lang="pt-BR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dummy</a:t>
                      </a: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dirty="0">
                          <a:effectLst/>
                        </a:rPr>
                        <a:t>When an unknown printer took a galley of type and scrambled it to make a type specimen book. </a:t>
                      </a:r>
                      <a:endParaRPr lang="pt-B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3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55837"/>
                  </a:ext>
                </a:extLst>
              </a:tr>
              <a:tr h="847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Ipsum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Dummy text of the printing and typesetting industry.</a:t>
                      </a:r>
                      <a:endParaRPr lang="pt-BR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46658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B8B4E5B-601D-9D28-A67E-7920C94236D7}"/>
              </a:ext>
            </a:extLst>
          </p:cNvPr>
          <p:cNvSpPr/>
          <p:nvPr/>
        </p:nvSpPr>
        <p:spPr>
          <a:xfrm>
            <a:off x="695325" y="3142251"/>
            <a:ext cx="2051492" cy="1569660"/>
          </a:xfrm>
          <a:prstGeom prst="rect">
            <a:avLst/>
          </a:prstGeom>
          <a:solidFill>
            <a:srgbClr val="192844"/>
          </a:solidFill>
        </p:spPr>
        <p:txBody>
          <a:bodyPr wrap="square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Exemplo de tabela com base no Design da Tabela </a:t>
            </a:r>
            <a:r>
              <a:rPr lang="pt-BR" sz="1600" b="1" dirty="0">
                <a:solidFill>
                  <a:schemeClr val="bg1"/>
                </a:solidFill>
              </a:rPr>
              <a:t>Estilo Médio 2, Ênfase 1, </a:t>
            </a:r>
            <a:r>
              <a:rPr lang="pt-BR" sz="1600" dirty="0">
                <a:solidFill>
                  <a:schemeClr val="bg1"/>
                </a:solidFill>
              </a:rPr>
              <a:t>sem bordas e com linhas em tiras.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44C7E5-E882-3E12-5826-BC9D896284EC}"/>
              </a:ext>
            </a:extLst>
          </p:cNvPr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3A4200-023A-F329-5917-816304F22007}"/>
              </a:ext>
            </a:extLst>
          </p:cNvPr>
          <p:cNvSpPr/>
          <p:nvPr/>
        </p:nvSpPr>
        <p:spPr>
          <a:xfrm>
            <a:off x="590886" y="2132856"/>
            <a:ext cx="511256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Tabela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ECB3D7-AA1E-FFF8-2933-A46914458E06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181E75C-427A-DD9B-0759-7A6D3A36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29F7302-9489-E247-AD95-5813C9130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A4872D1-2866-C59F-E054-CD7C22D45DDF}"/>
              </a:ext>
            </a:extLst>
          </p:cNvPr>
          <p:cNvGrpSpPr/>
          <p:nvPr/>
        </p:nvGrpSpPr>
        <p:grpSpPr>
          <a:xfrm>
            <a:off x="2823714" y="3758843"/>
            <a:ext cx="430887" cy="430887"/>
            <a:chOff x="2567608" y="2996952"/>
            <a:chExt cx="430887" cy="4308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3118203-3D5E-BF67-EDBF-29A19560C834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3204BD1-D267-D967-3754-2C4DAEEA3EA4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1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23CACC4-AD66-8780-0D68-1BF9D72EB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E907BB-EB8D-BBF3-93DE-AFC5C3BF06DD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4155FA-1046-C426-C5AC-747CA2E24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DE15CD4-F135-F66D-9DF1-8D73B3AA3FAD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B5FCA55D-58A4-FF0C-C996-1410AA15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21844"/>
              </p:ext>
            </p:extLst>
          </p:nvPr>
        </p:nvGraphicFramePr>
        <p:xfrm>
          <a:off x="3945245" y="2885974"/>
          <a:ext cx="7071296" cy="2199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35648">
                  <a:extLst>
                    <a:ext uri="{9D8B030D-6E8A-4147-A177-3AD203B41FA5}">
                      <a16:colId xmlns:a16="http://schemas.microsoft.com/office/drawing/2014/main" val="2322193156"/>
                    </a:ext>
                  </a:extLst>
                </a:gridCol>
                <a:gridCol w="3535648">
                  <a:extLst>
                    <a:ext uri="{9D8B030D-6E8A-4147-A177-3AD203B41FA5}">
                      <a16:colId xmlns:a16="http://schemas.microsoft.com/office/drawing/2014/main" val="124997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Lorem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Ipsum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Standard </a:t>
                      </a:r>
                      <a:r>
                        <a:rPr lang="pt-B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dummy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04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Unknown printer took a galley of type</a:t>
                      </a:r>
                      <a:endParaRPr lang="pt-BR" sz="17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Scrambled it to make a type specimen book</a:t>
                      </a:r>
                      <a:endParaRPr lang="pt-BR" sz="1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27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But also the leap into electronic typesetting</a:t>
                      </a:r>
                      <a:endParaRPr lang="pt-BR" sz="17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Remaining essentially unchanged.</a:t>
                      </a:r>
                      <a:endParaRPr lang="pt-BR" sz="1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473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Remaining essentially unchanged.</a:t>
                      </a:r>
                      <a:endParaRPr lang="pt-BR" sz="17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Electronic typesetting, remaining essentially unchanged. </a:t>
                      </a:r>
                      <a:endParaRPr lang="pt-BR" sz="1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4402639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3944C7E5-E882-3E12-5826-BC9D896284EC}"/>
              </a:ext>
            </a:extLst>
          </p:cNvPr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3A4200-023A-F329-5917-816304F22007}"/>
              </a:ext>
            </a:extLst>
          </p:cNvPr>
          <p:cNvSpPr/>
          <p:nvPr/>
        </p:nvSpPr>
        <p:spPr>
          <a:xfrm>
            <a:off x="590886" y="2132856"/>
            <a:ext cx="511256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Tabela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ECB3D7-AA1E-FFF8-2933-A46914458E06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181E75C-427A-DD9B-0759-7A6D3A36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29F7302-9489-E247-AD95-5813C9130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BB94195B-09EE-4040-C08A-4EA510921BDD}"/>
              </a:ext>
            </a:extLst>
          </p:cNvPr>
          <p:cNvSpPr/>
          <p:nvPr/>
        </p:nvSpPr>
        <p:spPr>
          <a:xfrm>
            <a:off x="695325" y="3142251"/>
            <a:ext cx="2051492" cy="1569660"/>
          </a:xfrm>
          <a:prstGeom prst="rect">
            <a:avLst/>
          </a:prstGeom>
          <a:solidFill>
            <a:srgbClr val="192844"/>
          </a:solidFill>
        </p:spPr>
        <p:txBody>
          <a:bodyPr wrap="square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Exemplo de tabela com base no Design da Tabela </a:t>
            </a:r>
            <a:r>
              <a:rPr lang="pt-BR" sz="1600" b="1" dirty="0">
                <a:solidFill>
                  <a:schemeClr val="bg1"/>
                </a:solidFill>
              </a:rPr>
              <a:t>Estilo Médio 2, Ênfase 1, </a:t>
            </a:r>
            <a:r>
              <a:rPr lang="pt-BR" sz="1600" dirty="0">
                <a:solidFill>
                  <a:schemeClr val="bg1"/>
                </a:solidFill>
              </a:rPr>
              <a:t>sem bordas e com linhas em tiras.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8B24F5D-A6A0-5006-2C9B-D6485F7F6043}"/>
              </a:ext>
            </a:extLst>
          </p:cNvPr>
          <p:cNvGrpSpPr/>
          <p:nvPr/>
        </p:nvGrpSpPr>
        <p:grpSpPr>
          <a:xfrm>
            <a:off x="2823714" y="3758843"/>
            <a:ext cx="430887" cy="430887"/>
            <a:chOff x="2567608" y="2996952"/>
            <a:chExt cx="430887" cy="430887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EDB4502-1832-36C9-16CE-7E0E12E11CAC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DD48FFE-F6DC-3F88-518C-AFC9465DEE61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2</a:t>
              </a:r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401D1BBC-356E-A45D-FA5B-1B8AC3B35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0DF3A9-A0AA-FBD5-79E9-E01DB4FB59A5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C867DB2B-7260-FB57-D77D-AC82EFF89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4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DE15CD4-F135-F66D-9DF1-8D73B3AA3FAD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44C7E5-E882-3E12-5826-BC9D896284EC}"/>
              </a:ext>
            </a:extLst>
          </p:cNvPr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3A4200-023A-F329-5917-816304F22007}"/>
              </a:ext>
            </a:extLst>
          </p:cNvPr>
          <p:cNvSpPr/>
          <p:nvPr/>
        </p:nvSpPr>
        <p:spPr>
          <a:xfrm>
            <a:off x="590886" y="2132856"/>
            <a:ext cx="511256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Box de destaque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ECB3D7-AA1E-FFF8-2933-A46914458E06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181E75C-427A-DD9B-0759-7A6D3A36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29F7302-9489-E247-AD95-5813C9130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BB94195B-09EE-4040-C08A-4EA510921BDD}"/>
              </a:ext>
            </a:extLst>
          </p:cNvPr>
          <p:cNvSpPr/>
          <p:nvPr/>
        </p:nvSpPr>
        <p:spPr>
          <a:xfrm>
            <a:off x="695325" y="3278660"/>
            <a:ext cx="2051492" cy="1815882"/>
          </a:xfrm>
          <a:prstGeom prst="rect">
            <a:avLst/>
          </a:prstGeom>
          <a:solidFill>
            <a:srgbClr val="192844"/>
          </a:solidFill>
        </p:spPr>
        <p:txBody>
          <a:bodyPr wrap="square" anchor="t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Sugestões de box de destaque com duas opções de fonte – </a:t>
            </a:r>
            <a:r>
              <a:rPr lang="pt-BR" sz="1600" dirty="0" err="1">
                <a:solidFill>
                  <a:schemeClr val="bg1"/>
                </a:solidFill>
              </a:rPr>
              <a:t>Calibri</a:t>
            </a:r>
            <a:r>
              <a:rPr lang="pt-BR" sz="1600" dirty="0">
                <a:solidFill>
                  <a:schemeClr val="bg1"/>
                </a:solidFill>
              </a:rPr>
              <a:t>, corpo 18 e </a:t>
            </a:r>
            <a:r>
              <a:rPr lang="pt-BR" sz="1600" dirty="0" err="1">
                <a:solidFill>
                  <a:schemeClr val="bg1"/>
                </a:solidFill>
              </a:rPr>
              <a:t>Antenna</a:t>
            </a:r>
            <a:r>
              <a:rPr lang="pt-BR" sz="1600" dirty="0">
                <a:solidFill>
                  <a:schemeClr val="bg1"/>
                </a:solidFill>
              </a:rPr>
              <a:t>, corpo 16, sem Contorno ou Efeitos de forma.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8B24F5D-A6A0-5006-2C9B-D6485F7F6043}"/>
              </a:ext>
            </a:extLst>
          </p:cNvPr>
          <p:cNvGrpSpPr/>
          <p:nvPr/>
        </p:nvGrpSpPr>
        <p:grpSpPr>
          <a:xfrm>
            <a:off x="7422077" y="3036374"/>
            <a:ext cx="430887" cy="430887"/>
            <a:chOff x="2567608" y="2996952"/>
            <a:chExt cx="430887" cy="430887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EDB4502-1832-36C9-16CE-7E0E12E11CAC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DD48FFE-F6DC-3F88-518C-AFC9465DEE61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2</a:t>
              </a:r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FC0C4F0-281D-14C7-4B8D-8F3E5A69B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1873"/>
              </p:ext>
            </p:extLst>
          </p:nvPr>
        </p:nvGraphicFramePr>
        <p:xfrm>
          <a:off x="3977612" y="2509139"/>
          <a:ext cx="3264663" cy="1690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663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1690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Eget</a:t>
                      </a: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porttitor</a:t>
                      </a: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ante </a:t>
                      </a:r>
                      <a:r>
                        <a:rPr lang="pt-BR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aliquet</a:t>
                      </a: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Morbi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maximus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pulvinar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ipsum, ut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quam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nec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Nunc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lobortis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tellus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vel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rhoncus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lacinia</a:t>
                      </a:r>
                      <a:r>
                        <a:rPr lang="pt-BR" sz="1800" b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ut. 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1A70FF1D-724F-E76D-5D19-46CFF4784BA1}"/>
              </a:ext>
            </a:extLst>
          </p:cNvPr>
          <p:cNvGrpSpPr/>
          <p:nvPr/>
        </p:nvGrpSpPr>
        <p:grpSpPr>
          <a:xfrm>
            <a:off x="3396275" y="2999581"/>
            <a:ext cx="430887" cy="430887"/>
            <a:chOff x="2567608" y="2996952"/>
            <a:chExt cx="430887" cy="430887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DEB8C03-1B1D-224A-0230-F0989CB43704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9CE1462-10EF-5E65-3C03-12C4B973BEBF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1</a:t>
              </a:r>
            </a:p>
          </p:txBody>
        </p:sp>
      </p:grp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3B00D2E2-0AFD-FA88-033A-ECFC50CF1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44248"/>
              </p:ext>
            </p:extLst>
          </p:nvPr>
        </p:nvGraphicFramePr>
        <p:xfrm>
          <a:off x="8000319" y="2503662"/>
          <a:ext cx="3264662" cy="147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662">
                  <a:extLst>
                    <a:ext uri="{9D8B030D-6E8A-4147-A177-3AD203B41FA5}">
                      <a16:colId xmlns:a16="http://schemas.microsoft.com/office/drawing/2014/main" val="1263061887"/>
                    </a:ext>
                  </a:extLst>
                </a:gridCol>
              </a:tblGrid>
              <a:tr h="349274"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Donec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efficitur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nisl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endParaRPr lang="pt-BR" sz="1600" dirty="0">
                        <a:latin typeface="Antenna Bold" panose="02000503000000020004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7970"/>
                  </a:ext>
                </a:extLst>
              </a:tr>
              <a:tr h="1093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Eget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porttitor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ante </a:t>
                      </a:r>
                      <a:r>
                        <a:rPr lang="pt-BR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aliquet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Morbi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pulvinar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ipsum, ut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quam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Nunc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lobortis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tellus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rhoncus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lacinia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ut. 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643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370E783-E37B-63BC-0D2B-BE73F20B8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05818"/>
              </p:ext>
            </p:extLst>
          </p:nvPr>
        </p:nvGraphicFramePr>
        <p:xfrm>
          <a:off x="6220633" y="4355762"/>
          <a:ext cx="3264663" cy="1504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663">
                  <a:extLst>
                    <a:ext uri="{9D8B030D-6E8A-4147-A177-3AD203B41FA5}">
                      <a16:colId xmlns:a16="http://schemas.microsoft.com/office/drawing/2014/main" val="2301805681"/>
                    </a:ext>
                  </a:extLst>
                </a:gridCol>
              </a:tblGrid>
              <a:tr h="1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Donec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efficitur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nisl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malesuada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nibh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egestas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eget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porttitor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 ante </a:t>
                      </a:r>
                      <a:r>
                        <a:rPr lang="pt-BR" sz="1600" b="1" kern="1200" dirty="0" err="1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aliquet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Antenna Bold" panose="02000503000000020004" pitchFamily="50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Morbi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maximus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pulvinar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 ipsum, ut </a:t>
                      </a:r>
                      <a:r>
                        <a:rPr lang="pt-BR" sz="1600" b="0" kern="1200" dirty="0" err="1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cursus</a:t>
                      </a:r>
                      <a:r>
                        <a:rPr lang="pt-BR" sz="1600" b="0" kern="1200" dirty="0">
                          <a:solidFill>
                            <a:schemeClr val="bg1"/>
                          </a:solidFill>
                          <a:effectLst/>
                          <a:latin typeface="Antenna Regular" panose="02000503000000020004" pitchFamily="50" charset="0"/>
                          <a:ea typeface="+mn-ea"/>
                          <a:cs typeface="+mn-cs"/>
                        </a:rPr>
                        <a:t>.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Antenna Regular" panose="0200050300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43341"/>
                  </a:ext>
                </a:extLst>
              </a:tr>
            </a:tbl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BF9A01E3-8CD0-9450-773F-01B366269108}"/>
              </a:ext>
            </a:extLst>
          </p:cNvPr>
          <p:cNvGrpSpPr/>
          <p:nvPr/>
        </p:nvGrpSpPr>
        <p:grpSpPr>
          <a:xfrm>
            <a:off x="5665113" y="4816437"/>
            <a:ext cx="430887" cy="430887"/>
            <a:chOff x="2567608" y="2996952"/>
            <a:chExt cx="430887" cy="43088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66072DB-09E4-4C78-87C7-6F54CF6FF2B7}"/>
                </a:ext>
              </a:extLst>
            </p:cNvPr>
            <p:cNvSpPr/>
            <p:nvPr/>
          </p:nvSpPr>
          <p:spPr>
            <a:xfrm>
              <a:off x="2567608" y="2996952"/>
              <a:ext cx="430887" cy="430887"/>
            </a:xfrm>
            <a:prstGeom prst="ellipse">
              <a:avLst/>
            </a:prstGeom>
            <a:solidFill>
              <a:srgbClr val="1928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CED43E7-BD7B-16BA-8CC8-54A7956E4A8F}"/>
                </a:ext>
              </a:extLst>
            </p:cNvPr>
            <p:cNvSpPr/>
            <p:nvPr/>
          </p:nvSpPr>
          <p:spPr>
            <a:xfrm>
              <a:off x="2609796" y="3027729"/>
              <a:ext cx="3465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Antenna Bold" panose="02000503000000020004" pitchFamily="50" charset="0"/>
                </a:rPr>
                <a:t>3</a:t>
              </a:r>
            </a:p>
          </p:txBody>
        </p: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1028BDBF-D9C2-323D-347E-77806A6E7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3960B60-6B0E-5A46-1E8C-F759F4EE55AF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2AAE78D-F891-E319-F890-CC6477F3C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DE15CD4-F135-F66D-9DF1-8D73B3AA3FAD}"/>
              </a:ext>
            </a:extLst>
          </p:cNvPr>
          <p:cNvSpPr/>
          <p:nvPr/>
        </p:nvSpPr>
        <p:spPr>
          <a:xfrm>
            <a:off x="0" y="-16879"/>
            <a:ext cx="12192000" cy="1555167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44C7E5-E882-3E12-5826-BC9D896284EC}"/>
              </a:ext>
            </a:extLst>
          </p:cNvPr>
          <p:cNvSpPr/>
          <p:nvPr/>
        </p:nvSpPr>
        <p:spPr>
          <a:xfrm>
            <a:off x="590886" y="1776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Modelo de apresentação da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Antenna Regular" panose="02000503000000020004" pitchFamily="50" charset="0"/>
              </a:rPr>
              <a:t>Redeplan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ntenna Regular" panose="02000503000000020004" pitchFamily="50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3A4200-023A-F329-5917-816304F22007}"/>
              </a:ext>
            </a:extLst>
          </p:cNvPr>
          <p:cNvSpPr/>
          <p:nvPr/>
        </p:nvSpPr>
        <p:spPr>
          <a:xfrm>
            <a:off x="590886" y="2132856"/>
            <a:ext cx="511256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Ícones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ECB3D7-AA1E-FFF8-2933-A46914458E06}"/>
              </a:ext>
            </a:extLst>
          </p:cNvPr>
          <p:cNvSpPr/>
          <p:nvPr/>
        </p:nvSpPr>
        <p:spPr>
          <a:xfrm>
            <a:off x="-16254" y="6246604"/>
            <a:ext cx="12208253" cy="611396"/>
          </a:xfrm>
          <a:prstGeom prst="rect">
            <a:avLst/>
          </a:prstGeom>
          <a:solidFill>
            <a:srgbClr val="19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914"/>
          </a:p>
        </p:txBody>
      </p:sp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181E75C-427A-DD9B-0759-7A6D3A36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4" y="553512"/>
            <a:ext cx="2061394" cy="567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29F7302-9489-E247-AD95-5813C9130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" y="337022"/>
            <a:ext cx="2384996" cy="77245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1EBAA8-49F6-4BB5-C864-B9F2B8436CE4}"/>
              </a:ext>
            </a:extLst>
          </p:cNvPr>
          <p:cNvSpPr txBox="1"/>
          <p:nvPr/>
        </p:nvSpPr>
        <p:spPr>
          <a:xfrm>
            <a:off x="2593181" y="6356489"/>
            <a:ext cx="700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Lembre-se de apagar esse slide ao final do trabalho.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2ECC82-13AB-56CC-C1B5-4DFD85482DAA}"/>
              </a:ext>
            </a:extLst>
          </p:cNvPr>
          <p:cNvSpPr/>
          <p:nvPr/>
        </p:nvSpPr>
        <p:spPr>
          <a:xfrm>
            <a:off x="590888" y="2659313"/>
            <a:ext cx="4498270" cy="11541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600" dirty="0"/>
              <a:t>Recomenda-se usar os ícones da nossa </a:t>
            </a:r>
            <a:r>
              <a:rPr lang="pt-BR" sz="1600" b="1" dirty="0">
                <a:solidFill>
                  <a:schemeClr val="tx2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Biblioteca</a:t>
            </a:r>
            <a:r>
              <a:rPr lang="pt-BR" sz="1600" b="1" dirty="0">
                <a:solidFill>
                  <a:schemeClr val="tx2"/>
                </a:solidFill>
              </a:rPr>
              <a:t>. </a:t>
            </a:r>
          </a:p>
          <a:p>
            <a:r>
              <a:rPr lang="pt-BR" sz="1600" dirty="0"/>
              <a:t>Caso não encontre o que precisa, buscar </a:t>
            </a:r>
            <a:br>
              <a:rPr lang="pt-BR" sz="1600" dirty="0"/>
            </a:br>
            <a:r>
              <a:rPr lang="pt-BR" sz="1600" dirty="0"/>
              <a:t>em </a:t>
            </a:r>
            <a:r>
              <a:rPr lang="pt-BR" sz="1600" b="1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https://icon-icons.com/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Por exemplo: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BFB927A-50B1-E4DD-1DA4-BB66DB6F0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57" y="4891194"/>
            <a:ext cx="668784" cy="66878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17795C8-C604-DECB-ECCE-7D4F0E3BE3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02" y="4797152"/>
            <a:ext cx="777839" cy="77783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433EFF5-5CCF-2348-FDB5-28F20C6D0A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63" y="4836137"/>
            <a:ext cx="729255" cy="72925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38E9FB35-445B-7F18-0B31-3BB7877222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17" y="4891194"/>
            <a:ext cx="721473" cy="72147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BF43B56-D8A7-86D2-3B8A-5D7E487DDE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875961"/>
            <a:ext cx="721473" cy="72147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850F43D-4AB0-260E-3F28-A8E71FC5D4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4015420"/>
            <a:ext cx="668784" cy="66878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BFCB785-4E24-A8E2-E20D-AAEBDF26B8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04" y="3985819"/>
            <a:ext cx="725319" cy="72531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77CCB58B-74EB-293B-0035-9A87E7D340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3969676"/>
            <a:ext cx="709980" cy="70998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948E303D-7240-450B-1201-0890E8C7D3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23" y="3985498"/>
            <a:ext cx="709979" cy="709979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85C922BF-59AD-B65B-4DA8-6AF78BA67F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57" y="3987770"/>
            <a:ext cx="709979" cy="709979"/>
          </a:xfrm>
          <a:prstGeom prst="rect">
            <a:avLst/>
          </a:prstGeom>
        </p:spPr>
      </p:pic>
      <p:sp>
        <p:nvSpPr>
          <p:cNvPr id="48" name="Seta: para Baixo 47">
            <a:extLst>
              <a:ext uri="{FF2B5EF4-FFF2-40B4-BE49-F238E27FC236}">
                <a16:creationId xmlns:a16="http://schemas.microsoft.com/office/drawing/2014/main" id="{215DD38B-2FE2-4B7C-798D-63F52738B8BF}"/>
              </a:ext>
            </a:extLst>
          </p:cNvPr>
          <p:cNvSpPr/>
          <p:nvPr/>
        </p:nvSpPr>
        <p:spPr>
          <a:xfrm rot="16200000">
            <a:off x="8449761" y="4049810"/>
            <a:ext cx="504056" cy="576064"/>
          </a:xfrm>
          <a:prstGeom prst="downArrow">
            <a:avLst>
              <a:gd name="adj1" fmla="val 50000"/>
              <a:gd name="adj2" fmla="val 68345"/>
            </a:avLst>
          </a:prstGeom>
          <a:solidFill>
            <a:srgbClr val="489E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D46C8F1-4015-8DCA-145E-D939A53134EB}"/>
              </a:ext>
            </a:extLst>
          </p:cNvPr>
          <p:cNvSpPr/>
          <p:nvPr/>
        </p:nvSpPr>
        <p:spPr>
          <a:xfrm>
            <a:off x="6168008" y="2146285"/>
            <a:ext cx="187220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ntenna Bold" panose="02000503000000020004" pitchFamily="50" charset="0"/>
              </a:rPr>
              <a:t>Setas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9990313-AE7B-3661-655F-3F314D453EEC}"/>
              </a:ext>
            </a:extLst>
          </p:cNvPr>
          <p:cNvSpPr/>
          <p:nvPr/>
        </p:nvSpPr>
        <p:spPr>
          <a:xfrm>
            <a:off x="6278562" y="2659313"/>
            <a:ext cx="5434061" cy="9079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600" dirty="0"/>
              <a:t>Recomenda-se usar setas da nossa </a:t>
            </a:r>
            <a:r>
              <a:rPr lang="pt-BR" sz="1600" b="1" dirty="0">
                <a:solidFill>
                  <a:schemeClr val="tx2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Biblioteca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dirty="0"/>
              <a:t>ou do próprio Powerpoint sem Contorno ou Efeitos de forma.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Por exemplo:</a:t>
            </a:r>
          </a:p>
        </p:txBody>
      </p:sp>
      <p:sp>
        <p:nvSpPr>
          <p:cNvPr id="51" name="Seta: para Baixo 50">
            <a:extLst>
              <a:ext uri="{FF2B5EF4-FFF2-40B4-BE49-F238E27FC236}">
                <a16:creationId xmlns:a16="http://schemas.microsoft.com/office/drawing/2014/main" id="{CDA4A3FB-D855-FE78-61F9-89AAC7ECC832}"/>
              </a:ext>
            </a:extLst>
          </p:cNvPr>
          <p:cNvSpPr/>
          <p:nvPr/>
        </p:nvSpPr>
        <p:spPr>
          <a:xfrm rot="16200000">
            <a:off x="9587270" y="3985176"/>
            <a:ext cx="400645" cy="681713"/>
          </a:xfrm>
          <a:prstGeom prst="downArrow">
            <a:avLst>
              <a:gd name="adj1" fmla="val 29617"/>
              <a:gd name="adj2" fmla="val 683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FCD10CC-02E6-3D72-4B54-CB8330558B0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1" t="2304" r="4420" b="8812"/>
          <a:stretch/>
        </p:blipFill>
        <p:spPr>
          <a:xfrm rot="5400000">
            <a:off x="6391087" y="4008232"/>
            <a:ext cx="611395" cy="670640"/>
          </a:xfrm>
          <a:prstGeom prst="rect">
            <a:avLst/>
          </a:prstGeom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2610D610-03BF-46FA-6BC9-4C641578919A}"/>
              </a:ext>
            </a:extLst>
          </p:cNvPr>
          <p:cNvCxnSpPr>
            <a:cxnSpLocks/>
          </p:cNvCxnSpPr>
          <p:nvPr/>
        </p:nvCxnSpPr>
        <p:spPr>
          <a:xfrm>
            <a:off x="10479715" y="4357078"/>
            <a:ext cx="777232" cy="0"/>
          </a:xfrm>
          <a:prstGeom prst="straightConnector1">
            <a:avLst/>
          </a:prstGeom>
          <a:ln w="38100" cap="rnd">
            <a:solidFill>
              <a:srgbClr val="F28D5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>
            <a:extLst>
              <a:ext uri="{FF2B5EF4-FFF2-40B4-BE49-F238E27FC236}">
                <a16:creationId xmlns:a16="http://schemas.microsoft.com/office/drawing/2014/main" id="{97171F49-AB4D-B820-3E9A-8CEB55B44B6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106370"/>
            <a:ext cx="308071" cy="483500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2D03B8B3-91E3-3698-D235-3B3E01D8E2F8}"/>
              </a:ext>
            </a:extLst>
          </p:cNvPr>
          <p:cNvCxnSpPr>
            <a:cxnSpLocks/>
          </p:cNvCxnSpPr>
          <p:nvPr/>
        </p:nvCxnSpPr>
        <p:spPr>
          <a:xfrm>
            <a:off x="6528048" y="5085184"/>
            <a:ext cx="1080120" cy="0"/>
          </a:xfrm>
          <a:prstGeom prst="straightConnector1">
            <a:avLst/>
          </a:prstGeom>
          <a:ln w="38100" cap="rnd">
            <a:solidFill>
              <a:srgbClr val="B2681E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157C2092-45C7-8B00-EED1-6A5FD4C7B53D}"/>
              </a:ext>
            </a:extLst>
          </p:cNvPr>
          <p:cNvCxnSpPr>
            <a:cxnSpLocks/>
          </p:cNvCxnSpPr>
          <p:nvPr/>
        </p:nvCxnSpPr>
        <p:spPr>
          <a:xfrm>
            <a:off x="8316957" y="5085184"/>
            <a:ext cx="1187315" cy="0"/>
          </a:xfrm>
          <a:prstGeom prst="straightConnector1">
            <a:avLst/>
          </a:prstGeom>
          <a:ln w="381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8A058877-F067-4545-03F7-C8EEFB33825C}"/>
              </a:ext>
            </a:extLst>
          </p:cNvPr>
          <p:cNvCxnSpPr>
            <a:cxnSpLocks/>
          </p:cNvCxnSpPr>
          <p:nvPr/>
        </p:nvCxnSpPr>
        <p:spPr>
          <a:xfrm>
            <a:off x="10217861" y="5085184"/>
            <a:ext cx="1090643" cy="0"/>
          </a:xfrm>
          <a:prstGeom prst="straightConnector1">
            <a:avLst/>
          </a:prstGeom>
          <a:ln w="38100" cap="rnd">
            <a:solidFill>
              <a:schemeClr val="accent4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>
            <a:extLst>
              <a:ext uri="{FF2B5EF4-FFF2-40B4-BE49-F238E27FC236}">
                <a16:creationId xmlns:a16="http://schemas.microsoft.com/office/drawing/2014/main" id="{427CA648-7200-822A-C63B-B92CA853C3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39" y="341391"/>
            <a:ext cx="3719549" cy="838625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64C9D995-38E0-6F42-42F3-CD21F092F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14" y="5924318"/>
            <a:ext cx="432171" cy="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82FD31B-60E8-7D28-E716-8E7014B858E6}"/>
              </a:ext>
            </a:extLst>
          </p:cNvPr>
          <p:cNvSpPr/>
          <p:nvPr/>
        </p:nvSpPr>
        <p:spPr>
          <a:xfrm>
            <a:off x="11728707" y="1714857"/>
            <a:ext cx="484081" cy="8577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4E07C33-7142-A893-6B8D-6EEF71856EF5}"/>
              </a:ext>
            </a:extLst>
          </p:cNvPr>
          <p:cNvSpPr/>
          <p:nvPr/>
        </p:nvSpPr>
        <p:spPr>
          <a:xfrm>
            <a:off x="11728707" y="2571928"/>
            <a:ext cx="484081" cy="857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635419E-A6AE-C6A8-7830-2F25086399C0}"/>
              </a:ext>
            </a:extLst>
          </p:cNvPr>
          <p:cNvSpPr/>
          <p:nvPr/>
        </p:nvSpPr>
        <p:spPr>
          <a:xfrm>
            <a:off x="11729967" y="0"/>
            <a:ext cx="484081" cy="8577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3419660-6FDB-1A93-DEF4-E3B83FEA426A}"/>
              </a:ext>
            </a:extLst>
          </p:cNvPr>
          <p:cNvSpPr/>
          <p:nvPr/>
        </p:nvSpPr>
        <p:spPr>
          <a:xfrm>
            <a:off x="11728706" y="857428"/>
            <a:ext cx="484081" cy="857785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93E188F-3A08-AC9B-29BB-DC14865AC3B9}"/>
              </a:ext>
            </a:extLst>
          </p:cNvPr>
          <p:cNvSpPr/>
          <p:nvPr/>
        </p:nvSpPr>
        <p:spPr>
          <a:xfrm>
            <a:off x="11728707" y="5143499"/>
            <a:ext cx="484081" cy="8582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A82B6FE-D331-CF08-ABEB-89BB6B651FBB}"/>
              </a:ext>
            </a:extLst>
          </p:cNvPr>
          <p:cNvSpPr/>
          <p:nvPr/>
        </p:nvSpPr>
        <p:spPr>
          <a:xfrm>
            <a:off x="11728705" y="5999712"/>
            <a:ext cx="484083" cy="858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F36D01F-EFF1-CC0B-FF13-4CE5D1DB8DCC}"/>
              </a:ext>
            </a:extLst>
          </p:cNvPr>
          <p:cNvSpPr/>
          <p:nvPr/>
        </p:nvSpPr>
        <p:spPr>
          <a:xfrm>
            <a:off x="11729967" y="3429356"/>
            <a:ext cx="484081" cy="8577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4874059-EA21-3AF7-6899-D38A6838CF69}"/>
              </a:ext>
            </a:extLst>
          </p:cNvPr>
          <p:cNvSpPr/>
          <p:nvPr/>
        </p:nvSpPr>
        <p:spPr>
          <a:xfrm>
            <a:off x="11728706" y="4286428"/>
            <a:ext cx="484081" cy="857785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262735C-A6D5-BD5F-77B3-446375941270}"/>
              </a:ext>
            </a:extLst>
          </p:cNvPr>
          <p:cNvSpPr/>
          <p:nvPr/>
        </p:nvSpPr>
        <p:spPr>
          <a:xfrm>
            <a:off x="563544" y="2910934"/>
            <a:ext cx="6756592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4000" b="1" dirty="0">
                <a:latin typeface="Antenna Bold" panose="02000503000000020004" pitchFamily="50" charset="0"/>
              </a:rPr>
              <a:t>Título </a:t>
            </a:r>
            <a:r>
              <a:rPr lang="pt-BR" sz="4000" b="1" dirty="0" err="1">
                <a:latin typeface="Antenna Bold" panose="02000503000000020004" pitchFamily="50" charset="0"/>
              </a:rPr>
              <a:t>Antenna</a:t>
            </a:r>
            <a:r>
              <a:rPr lang="pt-BR" sz="4000" b="1" dirty="0">
                <a:latin typeface="Antenna Bold" panose="02000503000000020004" pitchFamily="50" charset="0"/>
              </a:rPr>
              <a:t> Bold 40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861722AE-5B12-A13D-1ACB-22A0B3D15267}"/>
              </a:ext>
            </a:extLst>
          </p:cNvPr>
          <p:cNvSpPr/>
          <p:nvPr/>
        </p:nvSpPr>
        <p:spPr>
          <a:xfrm>
            <a:off x="635552" y="3857568"/>
            <a:ext cx="6324544" cy="4770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5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</a:t>
            </a:r>
            <a:r>
              <a:rPr lang="pt-BR" sz="2500" b="1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5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 25</a:t>
            </a:r>
          </a:p>
        </p:txBody>
      </p:sp>
      <p:pic>
        <p:nvPicPr>
          <p:cNvPr id="53" name="Imagem 5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D99E8C7-2331-5D62-7C2B-8539A85F0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967929"/>
            <a:ext cx="2232248" cy="614371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7C5D0053-A44F-260F-1919-5CD7EEACDA3E}"/>
              </a:ext>
            </a:extLst>
          </p:cNvPr>
          <p:cNvSpPr/>
          <p:nvPr/>
        </p:nvSpPr>
        <p:spPr>
          <a:xfrm>
            <a:off x="695400" y="3657994"/>
            <a:ext cx="7116632" cy="6659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BCC1EE-A36E-4F0A-5A14-BB3828F53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" y="618999"/>
            <a:ext cx="2030595" cy="113326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A70F25C-DA70-484D-AB99-60422BD195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39" y="5949280"/>
            <a:ext cx="2646687" cy="5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7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1457</Words>
  <Application>Microsoft Office PowerPoint</Application>
  <PresentationFormat>Widescreen</PresentationFormat>
  <Paragraphs>165</Paragraphs>
  <Slides>22</Slides>
  <Notes>22</Notes>
  <HiddenSlides>8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Antenna Bold</vt:lpstr>
      <vt:lpstr>Antenna Regular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lasilva</dc:creator>
  <cp:lastModifiedBy>Leandro de Almeida Silva</cp:lastModifiedBy>
  <cp:revision>157</cp:revision>
  <dcterms:created xsi:type="dcterms:W3CDTF">2019-08-08T19:59:30Z</dcterms:created>
  <dcterms:modified xsi:type="dcterms:W3CDTF">2023-09-26T13:45:40Z</dcterms:modified>
</cp:coreProperties>
</file>