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12" r:id="rId3"/>
    <p:sldId id="313" r:id="rId4"/>
    <p:sldId id="314" r:id="rId5"/>
    <p:sldId id="315" r:id="rId6"/>
    <p:sldId id="316" r:id="rId7"/>
  </p:sldIdLst>
  <p:sldSz cx="20574000" cy="20574000"/>
  <p:notesSz cx="6858000" cy="9144000"/>
  <p:defaultTextStyle>
    <a:defPPr>
      <a:defRPr lang="pt-BR"/>
    </a:defPPr>
    <a:lvl1pPr marL="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2" userDrawn="1">
          <p15:clr>
            <a:srgbClr val="A4A3A4"/>
          </p15:clr>
        </p15:guide>
        <p15:guide id="2" pos="674" userDrawn="1">
          <p15:clr>
            <a:srgbClr val="A4A3A4"/>
          </p15:clr>
        </p15:guide>
        <p15:guide id="3" orient="horz" pos="5165" userDrawn="1">
          <p15:clr>
            <a:srgbClr val="A4A3A4"/>
          </p15:clr>
        </p15:guide>
        <p15:guide id="4" orient="horz" pos="11197" userDrawn="1">
          <p15:clr>
            <a:srgbClr val="A4A3A4"/>
          </p15:clr>
        </p15:guide>
        <p15:guide id="5" pos="6705" userDrawn="1">
          <p15:clr>
            <a:srgbClr val="A4A3A4"/>
          </p15:clr>
        </p15:guide>
        <p15:guide id="6" pos="12282" userDrawn="1">
          <p15:clr>
            <a:srgbClr val="A4A3A4"/>
          </p15:clr>
        </p15:guide>
        <p15:guide id="7" orient="horz" pos="3441" userDrawn="1">
          <p15:clr>
            <a:srgbClr val="A4A3A4"/>
          </p15:clr>
        </p15:guide>
        <p15:guide id="8" orient="horz" pos="11742" userDrawn="1">
          <p15:clr>
            <a:srgbClr val="A4A3A4"/>
          </p15:clr>
        </p15:guide>
        <p15:guide id="10" orient="horz" pos="4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8B1"/>
    <a:srgbClr val="0099CC"/>
    <a:srgbClr val="C49100"/>
    <a:srgbClr val="00347E"/>
    <a:srgbClr val="DB700C"/>
    <a:srgbClr val="378DD6"/>
    <a:srgbClr val="1E6496"/>
    <a:srgbClr val="61B261"/>
    <a:srgbClr val="42C0BF"/>
    <a:srgbClr val="FEC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44" autoAdjust="0"/>
    <p:restoredTop sz="94061" autoAdjust="0"/>
  </p:normalViewPr>
  <p:slideViewPr>
    <p:cSldViewPr>
      <p:cViewPr varScale="1">
        <p:scale>
          <a:sx n="35" d="100"/>
          <a:sy n="35" d="100"/>
        </p:scale>
        <p:origin x="2622" y="84"/>
      </p:cViewPr>
      <p:guideLst>
        <p:guide orient="horz" pos="2262"/>
        <p:guide pos="674"/>
        <p:guide orient="horz" pos="5165"/>
        <p:guide orient="horz" pos="11197"/>
        <p:guide pos="6705"/>
        <p:guide pos="12282"/>
        <p:guide orient="horz" pos="3441"/>
        <p:guide orient="horz" pos="11742"/>
        <p:guide orient="horz" pos="4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BDAEC-4D77-4074-8E36-C0256B804F2C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1174-355A-4AD5-AE25-C1E079256E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4990A-2627-44E2-9F67-BE4AF96FCF67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6247-200F-43DE-9D03-00778888D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80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606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809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737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653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6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3049" y="6391280"/>
            <a:ext cx="17487905" cy="441007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6107" y="11658605"/>
            <a:ext cx="14401798" cy="5257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5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1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8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6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916166" y="823918"/>
            <a:ext cx="4629147" cy="1755457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28712" y="823918"/>
            <a:ext cx="13544549" cy="1755457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206" y="13220703"/>
            <a:ext cx="17487905" cy="4086226"/>
          </a:xfrm>
        </p:spPr>
        <p:txBody>
          <a:bodyPr anchor="t"/>
          <a:lstStyle>
            <a:lvl1pPr algn="l">
              <a:defRPr sz="1293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206" y="8720142"/>
            <a:ext cx="17487905" cy="4500560"/>
          </a:xfrm>
        </p:spPr>
        <p:txBody>
          <a:bodyPr anchor="b"/>
          <a:lstStyle>
            <a:lvl1pPr marL="0" indent="0">
              <a:buNone/>
              <a:defRPr sz="6466">
                <a:solidFill>
                  <a:schemeClr val="tx1">
                    <a:tint val="75000"/>
                  </a:schemeClr>
                </a:solidFill>
              </a:defRPr>
            </a:lvl1pPr>
            <a:lvl2pPr marL="1477704" indent="0">
              <a:buNone/>
              <a:defRPr sz="5821">
                <a:solidFill>
                  <a:schemeClr val="tx1">
                    <a:tint val="75000"/>
                  </a:schemeClr>
                </a:solidFill>
              </a:defRPr>
            </a:lvl2pPr>
            <a:lvl3pPr marL="2955397" indent="0">
              <a:buNone/>
              <a:defRPr sz="5171">
                <a:solidFill>
                  <a:schemeClr val="tx1">
                    <a:tint val="75000"/>
                  </a:schemeClr>
                </a:solidFill>
              </a:defRPr>
            </a:lvl3pPr>
            <a:lvl4pPr marL="44330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4pPr>
            <a:lvl5pPr marL="59107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5pPr>
            <a:lvl6pPr marL="7388494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6pPr>
            <a:lvl7pPr marL="88661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28707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58455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07" y="4605341"/>
            <a:ext cx="9090419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28707" y="6524631"/>
            <a:ext cx="9090419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451316" y="4605341"/>
            <a:ext cx="9093992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451316" y="6524631"/>
            <a:ext cx="9093992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5" y="819157"/>
            <a:ext cx="6768701" cy="3486150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43869" y="819153"/>
            <a:ext cx="11501436" cy="17559341"/>
          </a:xfrm>
        </p:spPr>
        <p:txBody>
          <a:bodyPr/>
          <a:lstStyle>
            <a:lvl1pPr>
              <a:defRPr sz="10344"/>
            </a:lvl1pPr>
            <a:lvl2pPr>
              <a:defRPr sz="9052"/>
            </a:lvl2pPr>
            <a:lvl3pPr>
              <a:defRPr sz="7759"/>
            </a:lvl3pPr>
            <a:lvl4pPr>
              <a:defRPr sz="6466"/>
            </a:lvl4pPr>
            <a:lvl5pPr>
              <a:defRPr sz="6466"/>
            </a:lvl5pPr>
            <a:lvl6pPr>
              <a:defRPr sz="6466"/>
            </a:lvl6pPr>
            <a:lvl7pPr>
              <a:defRPr sz="6466"/>
            </a:lvl7pPr>
            <a:lvl8pPr>
              <a:defRPr sz="6466"/>
            </a:lvl8pPr>
            <a:lvl9pPr>
              <a:defRPr sz="646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28705" y="4305303"/>
            <a:ext cx="6768701" cy="140731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2653" y="14401804"/>
            <a:ext cx="12344400" cy="1700215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2653" y="1838326"/>
            <a:ext cx="12344400" cy="12344400"/>
          </a:xfrm>
        </p:spPr>
        <p:txBody>
          <a:bodyPr/>
          <a:lstStyle>
            <a:lvl1pPr marL="0" indent="0">
              <a:buNone/>
              <a:defRPr sz="10344"/>
            </a:lvl1pPr>
            <a:lvl2pPr marL="1477704" indent="0">
              <a:buNone/>
              <a:defRPr sz="9052"/>
            </a:lvl2pPr>
            <a:lvl3pPr marL="2955397" indent="0">
              <a:buNone/>
              <a:defRPr sz="7759"/>
            </a:lvl3pPr>
            <a:lvl4pPr marL="4433098" indent="0">
              <a:buNone/>
              <a:defRPr sz="6466"/>
            </a:lvl4pPr>
            <a:lvl5pPr marL="5910799" indent="0">
              <a:buNone/>
              <a:defRPr sz="6466"/>
            </a:lvl5pPr>
            <a:lvl6pPr marL="7388494" indent="0">
              <a:buNone/>
              <a:defRPr sz="6466"/>
            </a:lvl6pPr>
            <a:lvl7pPr marL="8866198" indent="0">
              <a:buNone/>
              <a:defRPr sz="6466"/>
            </a:lvl7pPr>
            <a:lvl8pPr marL="10343899" indent="0">
              <a:buNone/>
              <a:defRPr sz="6466"/>
            </a:lvl8pPr>
            <a:lvl9pPr marL="11821597" indent="0">
              <a:buNone/>
              <a:defRPr sz="646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032653" y="16102019"/>
            <a:ext cx="12344400" cy="24145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8712" y="823924"/>
            <a:ext cx="1851660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12" y="4800603"/>
            <a:ext cx="18516602" cy="1357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8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87BD-03DD-4290-8326-0267DB711B8B}" type="datetimeFigureOut">
              <a:rPr lang="pt-BR" smtClean="0"/>
              <a:pPr/>
              <a:t>10/10/2023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029459" y="19069057"/>
            <a:ext cx="6515101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4744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5397" rtl="0" eaLnBrk="1" latinLnBrk="0" hangingPunct="1">
        <a:spcBef>
          <a:spcPct val="0"/>
        </a:spcBef>
        <a:buNone/>
        <a:defRPr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8274" indent="-1108274" algn="l" defTabSz="2955397" rtl="0" eaLnBrk="1" latinLnBrk="0" hangingPunct="1">
        <a:spcBef>
          <a:spcPct val="20000"/>
        </a:spcBef>
        <a:buFont typeface="Arial" pitchFamily="34" charset="0"/>
        <a:buChar char="•"/>
        <a:defRPr sz="10344" kern="1200">
          <a:solidFill>
            <a:schemeClr val="tx1"/>
          </a:solidFill>
          <a:latin typeface="+mn-lt"/>
          <a:ea typeface="+mn-ea"/>
          <a:cs typeface="+mn-cs"/>
        </a:defRPr>
      </a:lvl1pPr>
      <a:lvl2pPr marL="2401258" indent="-923563" algn="l" defTabSz="2955397" rtl="0" eaLnBrk="1" latinLnBrk="0" hangingPunct="1">
        <a:spcBef>
          <a:spcPct val="20000"/>
        </a:spcBef>
        <a:buFont typeface="Arial" pitchFamily="34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42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7759" kern="1200">
          <a:solidFill>
            <a:schemeClr val="tx1"/>
          </a:solidFill>
          <a:latin typeface="+mn-lt"/>
          <a:ea typeface="+mn-ea"/>
          <a:cs typeface="+mn-cs"/>
        </a:defRPr>
      </a:lvl3pPr>
      <a:lvl4pPr marL="5171949" indent="-738849" algn="l" defTabSz="2955397" rtl="0" eaLnBrk="1" latinLnBrk="0" hangingPunct="1">
        <a:spcBef>
          <a:spcPct val="20000"/>
        </a:spcBef>
        <a:buFont typeface="Arial" pitchFamily="34" charset="0"/>
        <a:buChar char="–"/>
        <a:defRPr sz="6466" kern="1200">
          <a:solidFill>
            <a:schemeClr val="tx1"/>
          </a:solidFill>
          <a:latin typeface="+mn-lt"/>
          <a:ea typeface="+mn-ea"/>
          <a:cs typeface="+mn-cs"/>
        </a:defRPr>
      </a:lvl4pPr>
      <a:lvl5pPr marL="6649645" indent="-738849" algn="l" defTabSz="2955397" rtl="0" eaLnBrk="1" latinLnBrk="0" hangingPunct="1">
        <a:spcBef>
          <a:spcPct val="20000"/>
        </a:spcBef>
        <a:buFont typeface="Arial" pitchFamily="34" charset="0"/>
        <a:buChar char="»"/>
        <a:defRPr sz="6466" kern="1200">
          <a:solidFill>
            <a:schemeClr val="tx1"/>
          </a:solidFill>
          <a:latin typeface="+mn-lt"/>
          <a:ea typeface="+mn-ea"/>
          <a:cs typeface="+mn-cs"/>
        </a:defRPr>
      </a:lvl5pPr>
      <a:lvl6pPr marL="8127352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6pPr>
      <a:lvl7pPr marL="9605050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7pPr>
      <a:lvl8pPr marL="110827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8pPr>
      <a:lvl9pPr marL="12560446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1pPr>
      <a:lvl2pPr marL="147770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2pPr>
      <a:lvl3pPr marL="29553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3pPr>
      <a:lvl4pPr marL="44330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4pPr>
      <a:lvl5pPr marL="59107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5pPr>
      <a:lvl6pPr marL="738849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6pPr>
      <a:lvl7pPr marL="88661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7pPr>
      <a:lvl8pPr marL="103438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8pPr>
      <a:lvl9pPr marL="118215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E9460024-3E01-934A-06DD-AEDC14A0B2E1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8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chemeClr val="tx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585571"/>
            <a:ext cx="12906283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Elaboração do PPA 24-27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0E8FBCE-B164-697C-B5B7-312549BDD0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184" y="5186202"/>
            <a:ext cx="2313120" cy="231312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CD55DB6-6A98-36C5-E0F9-DE5CFDB8AB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5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E9460024-3E01-934A-06DD-AEDC14A0B2E1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8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chemeClr val="tx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585571"/>
            <a:ext cx="12906283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Revisão do PPA 24-27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5C52DCC-3282-9E45-128D-DB63A95037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184" y="5186202"/>
            <a:ext cx="2313120" cy="231312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1FF7629-5A08-19F9-66EC-BA57BDEBB7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1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E9460024-3E01-934A-06DD-AEDC14A0B2E1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C49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pt-BR" sz="1800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C49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pt-BR" sz="180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585571"/>
            <a:ext cx="12906283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Indicações e Boas Práticas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EC9C05-5467-D9C1-9ED5-9A985E9CAE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7239" y="5139439"/>
            <a:ext cx="2370598" cy="237059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121DF46-F9DE-0784-07A8-35208F8EA3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8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E9460024-3E01-934A-06DD-AEDC14A0B2E1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8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38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585571"/>
            <a:ext cx="12906283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Eventos e Cursos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8BAADFF-9F14-CDF5-CA1D-90E90A3DA0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7239" y="5128723"/>
            <a:ext cx="2370598" cy="237059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95F64AF-3507-4148-9F1A-C91CFDAF9E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91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51A8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51A8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585571"/>
            <a:ext cx="12906283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Indicadores do PPA 24-27</a:t>
            </a: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2CD2A664-63CC-9C0C-44F8-164D439F6D7C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864171FC-68A8-B6D9-94B2-53BE89E4A09A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0F457DB8-50BF-53BD-2277-F3EB14D80E80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BF5B0612-6C4E-9508-5756-7089C876FE7E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18165204-7D87-32E4-3395-AAA9C1504D15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2" name="Imagem 11">
            <a:extLst>
              <a:ext uri="{FF2B5EF4-FFF2-40B4-BE49-F238E27FC236}">
                <a16:creationId xmlns:a16="http://schemas.microsoft.com/office/drawing/2014/main" id="{425E89CF-2DC3-030B-E13A-54C46118F0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0200" y="5051896"/>
            <a:ext cx="2549054" cy="2549054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8CEB5F2-1D22-B12E-C189-0117535511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4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87846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0AAD43F-19B8-7B83-0AEA-738F9F935915}"/>
              </a:ext>
            </a:extLst>
          </p:cNvPr>
          <p:cNvGrpSpPr/>
          <p:nvPr/>
        </p:nvGrpSpPr>
        <p:grpSpPr>
          <a:xfrm rot="5400000">
            <a:off x="14735971" y="14763803"/>
            <a:ext cx="10229677" cy="1459495"/>
            <a:chOff x="1323304" y="689693"/>
            <a:chExt cx="3737674" cy="1863413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4415652" y="5662516"/>
            <a:ext cx="12906283" cy="132343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8000" b="1" dirty="0">
                <a:solidFill>
                  <a:schemeClr val="bg1"/>
                </a:solidFill>
                <a:latin typeface="+mj-lt"/>
              </a:rPr>
              <a:t>Monitoramento do PPA 24-27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DC17FBC2-0C77-36D2-71A3-5FFC0A976AFF}"/>
              </a:ext>
            </a:extLst>
          </p:cNvPr>
          <p:cNvGrpSpPr/>
          <p:nvPr/>
        </p:nvGrpSpPr>
        <p:grpSpPr>
          <a:xfrm rot="5400000">
            <a:off x="14654110" y="4452267"/>
            <a:ext cx="10393397" cy="1459495"/>
            <a:chOff x="1323304" y="689693"/>
            <a:chExt cx="3737674" cy="1863413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FFC357A8-70F7-413C-5110-4B3EADE3F3C0}"/>
                </a:ext>
              </a:extLst>
            </p:cNvPr>
            <p:cNvSpPr/>
            <p:nvPr/>
          </p:nvSpPr>
          <p:spPr>
            <a:xfrm rot="16200000">
              <a:off x="2795944" y="1178569"/>
              <a:ext cx="1858574" cy="890499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AD2A02BF-F4BC-D14A-B081-433BCC4AECFE}"/>
                </a:ext>
              </a:extLst>
            </p:cNvPr>
            <p:cNvSpPr/>
            <p:nvPr/>
          </p:nvSpPr>
          <p:spPr>
            <a:xfrm rot="16200000">
              <a:off x="3686441" y="1178568"/>
              <a:ext cx="1858574" cy="8905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8B7D47EC-86A5-1713-8A55-A6BBAF2B1D0A}"/>
                </a:ext>
              </a:extLst>
            </p:cNvPr>
            <p:cNvSpPr/>
            <p:nvPr/>
          </p:nvSpPr>
          <p:spPr>
            <a:xfrm rot="16200000">
              <a:off x="925320" y="1087677"/>
              <a:ext cx="1858574" cy="106260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96E9D14-B4DA-29A7-C222-812FCF707B66}"/>
                </a:ext>
              </a:extLst>
            </p:cNvPr>
            <p:cNvSpPr/>
            <p:nvPr/>
          </p:nvSpPr>
          <p:spPr>
            <a:xfrm rot="16200000">
              <a:off x="1860631" y="1133756"/>
              <a:ext cx="1858574" cy="98012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9" name="Imagem 8">
            <a:extLst>
              <a:ext uri="{FF2B5EF4-FFF2-40B4-BE49-F238E27FC236}">
                <a16:creationId xmlns:a16="http://schemas.microsoft.com/office/drawing/2014/main" id="{423466FB-E0ED-474F-4E5E-4A9271506C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4421" y="5160180"/>
            <a:ext cx="2347526" cy="2347526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93C40B23-2320-CAD4-CD2D-B2ED906DA4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65" y="1069976"/>
            <a:ext cx="4447415" cy="231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263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26304</TotalTime>
  <Words>131</Words>
  <Application>Microsoft Office PowerPoint</Application>
  <PresentationFormat>Personalizar</PresentationFormat>
  <Paragraphs>18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954</cp:revision>
  <dcterms:created xsi:type="dcterms:W3CDTF">2018-03-20T20:21:33Z</dcterms:created>
  <dcterms:modified xsi:type="dcterms:W3CDTF">2023-10-10T18:38:32Z</dcterms:modified>
</cp:coreProperties>
</file>