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9" r:id="rId2"/>
    <p:sldId id="311" r:id="rId3"/>
    <p:sldId id="312" r:id="rId4"/>
    <p:sldId id="307" r:id="rId5"/>
    <p:sldId id="321" r:id="rId6"/>
    <p:sldId id="393" r:id="rId7"/>
    <p:sldId id="423" r:id="rId8"/>
    <p:sldId id="424" r:id="rId9"/>
    <p:sldId id="304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" userDrawn="1">
          <p15:clr>
            <a:srgbClr val="A4A3A4"/>
          </p15:clr>
        </p15:guide>
        <p15:guide id="2" pos="219" userDrawn="1">
          <p15:clr>
            <a:srgbClr val="A4A3A4"/>
          </p15:clr>
        </p15:guide>
        <p15:guide id="4" orient="horz" pos="4092" userDrawn="1">
          <p15:clr>
            <a:srgbClr val="A4A3A4"/>
          </p15:clr>
        </p15:guide>
        <p15:guide id="5" pos="7454" userDrawn="1">
          <p15:clr>
            <a:srgbClr val="A4A3A4"/>
          </p15:clr>
        </p15:guide>
        <p15:guide id="6" orient="horz" pos="436" userDrawn="1">
          <p15:clr>
            <a:srgbClr val="A4A3A4"/>
          </p15:clr>
        </p15:guide>
        <p15:guide id="7" orient="horz" pos="663" userDrawn="1">
          <p15:clr>
            <a:srgbClr val="A4A3A4"/>
          </p15:clr>
        </p15:guide>
        <p15:guide id="8" orient="horz" pos="890" userDrawn="1">
          <p15:clr>
            <a:srgbClr val="A4A3A4"/>
          </p15:clr>
        </p15:guide>
        <p15:guide id="9" orient="horz" pos="3748" userDrawn="1">
          <p15:clr>
            <a:srgbClr val="A4A3A4"/>
          </p15:clr>
        </p15:guide>
        <p15:guide id="10" pos="438" userDrawn="1">
          <p15:clr>
            <a:srgbClr val="A4A3A4"/>
          </p15:clr>
        </p15:guide>
        <p15:guide id="11" pos="7233" userDrawn="1">
          <p15:clr>
            <a:srgbClr val="A4A3A4"/>
          </p15:clr>
        </p15:guide>
        <p15:guide id="12" pos="3723" userDrawn="1">
          <p15:clr>
            <a:srgbClr val="A4A3A4"/>
          </p15:clr>
        </p15:guide>
        <p15:guide id="13" pos="3955" userDrawn="1">
          <p15:clr>
            <a:srgbClr val="A4A3A4"/>
          </p15:clr>
        </p15:guide>
        <p15:guide id="14" orient="horz" pos="1117" userDrawn="1">
          <p15:clr>
            <a:srgbClr val="A4A3A4"/>
          </p15:clr>
        </p15:guide>
        <p15:guide id="15" orient="horz" pos="13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DFF3"/>
    <a:srgbClr val="558ED5"/>
    <a:srgbClr val="F28D51"/>
    <a:srgbClr val="61789B"/>
    <a:srgbClr val="D9D9D9"/>
    <a:srgbClr val="A35E1A"/>
    <a:srgbClr val="B2681E"/>
    <a:srgbClr val="3E8492"/>
    <a:srgbClr val="326B76"/>
    <a:srgbClr val="3B77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437" autoAdjust="0"/>
  </p:normalViewPr>
  <p:slideViewPr>
    <p:cSldViewPr>
      <p:cViewPr>
        <p:scale>
          <a:sx n="100" d="100"/>
          <a:sy n="100" d="100"/>
        </p:scale>
        <p:origin x="876" y="42"/>
      </p:cViewPr>
      <p:guideLst>
        <p:guide orient="horz" pos="210"/>
        <p:guide pos="219"/>
        <p:guide orient="horz" pos="4092"/>
        <p:guide pos="7454"/>
        <p:guide orient="horz" pos="436"/>
        <p:guide orient="horz" pos="663"/>
        <p:guide orient="horz" pos="890"/>
        <p:guide orient="horz" pos="3748"/>
        <p:guide pos="438"/>
        <p:guide pos="7233"/>
        <p:guide pos="3723"/>
        <p:guide pos="3955"/>
        <p:guide orient="horz" pos="1117"/>
        <p:guide orient="horz" pos="13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82F568-18AB-468E-BE41-DDD4DA255ED3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23E2E-8C30-423E-A7AA-B8A532F5CE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Capa</a:t>
            </a:r>
          </a:p>
          <a:p>
            <a:r>
              <a:rPr lang="pt-B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Título em </a:t>
            </a:r>
            <a:r>
              <a:rPr lang="pt-BR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Antenna</a:t>
            </a:r>
            <a:r>
              <a:rPr lang="pt-B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Bold, corpo 40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Subtítulo em </a:t>
            </a:r>
            <a:r>
              <a:rPr lang="pt-BR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Antenna</a:t>
            </a:r>
            <a:r>
              <a:rPr lang="pt-B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Regular, corpo 25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23E2E-8C30-423E-A7AA-B8A532F5CE0C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4560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Divisória</a:t>
            </a:r>
          </a:p>
          <a:p>
            <a:r>
              <a:rPr lang="pt-B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Título em </a:t>
            </a:r>
            <a:r>
              <a:rPr lang="pt-BR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Antenna</a:t>
            </a:r>
            <a:r>
              <a:rPr lang="pt-B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Bold, corpo 30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23E2E-8C30-423E-A7AA-B8A532F5CE0C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9886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Divisória</a:t>
            </a:r>
          </a:p>
          <a:p>
            <a:r>
              <a:rPr lang="pt-B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Título em </a:t>
            </a:r>
            <a:r>
              <a:rPr lang="pt-BR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Antenna</a:t>
            </a:r>
            <a:r>
              <a:rPr lang="pt-B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Bold, corpo 30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23E2E-8C30-423E-A7AA-B8A532F5CE0C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48828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Modelo exemplo de slide de conteúdo.</a:t>
            </a:r>
          </a:p>
          <a:p>
            <a:r>
              <a:rPr lang="pt-B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Título em </a:t>
            </a:r>
            <a:r>
              <a:rPr lang="pt-BR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Antenna</a:t>
            </a:r>
            <a:r>
              <a:rPr lang="pt-B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Bold, azul, corpo máximo 30 e mínimo 23.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Subtítulo em </a:t>
            </a:r>
            <a:r>
              <a:rPr lang="pt-BR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Antenna</a:t>
            </a:r>
            <a:r>
              <a:rPr lang="pt-B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Regular, dourado, corpo 18.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Texto parágrafo, em </a:t>
            </a:r>
            <a:r>
              <a:rPr lang="pt-BR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Calibri</a:t>
            </a:r>
            <a:r>
              <a:rPr lang="pt-B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preto, corpo máximo 22 e mínimo 18.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23E2E-8C30-423E-A7AA-B8A532F5CE0C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94573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Modelo exemplo de slide de conteúdo.</a:t>
            </a:r>
          </a:p>
          <a:p>
            <a:r>
              <a:rPr lang="pt-B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Título em </a:t>
            </a:r>
            <a:r>
              <a:rPr lang="pt-BR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Antenna</a:t>
            </a:r>
            <a:r>
              <a:rPr lang="pt-B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Bold, azul, corpo máximo 30 e mínimo 23.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Subtítulo em </a:t>
            </a:r>
            <a:r>
              <a:rPr lang="pt-BR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Antenna</a:t>
            </a:r>
            <a:r>
              <a:rPr lang="pt-B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Regular, dourado, corpo 22.</a:t>
            </a:r>
          </a:p>
          <a:p>
            <a:r>
              <a:rPr lang="pt-B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Texto parágrafo, em </a:t>
            </a:r>
            <a:r>
              <a:rPr lang="pt-BR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Calibri</a:t>
            </a:r>
            <a:r>
              <a:rPr lang="pt-B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preto, corpo máximo 22 e mínimo 18.</a:t>
            </a:r>
          </a:p>
          <a:p>
            <a:endParaRPr lang="pt-BR" sz="1200" b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23E2E-8C30-423E-A7AA-B8A532F5CE0C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762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12c4c682e7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8" name="Google Shape;318;g12c4c682e7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Modelo exemplo de slide de conteúdo.</a:t>
            </a:r>
          </a:p>
          <a:p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9" name="Google Shape;319;g12c4c682e7b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190177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3" name="Google Shape;273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Modelo exemplo de slide de conteúdo.</a:t>
            </a:r>
          </a:p>
        </p:txBody>
      </p:sp>
      <p:sp>
        <p:nvSpPr>
          <p:cNvPr id="274" name="Google Shape;274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08621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3" name="Google Shape;273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Modelo exemplo de slide de conteúdo.</a:t>
            </a:r>
          </a:p>
        </p:txBody>
      </p:sp>
      <p:sp>
        <p:nvSpPr>
          <p:cNvPr id="274" name="Google Shape;274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117859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Contracapa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23E2E-8C30-423E-A7AA-B8A532F5CE0C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9321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D3371-0490-4AD9-A34D-992024C5A91C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7E308-539D-43B5-8CDC-DC95A9ABEE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id="{882FD31B-60E8-7D28-E716-8E7014B858E6}"/>
              </a:ext>
            </a:extLst>
          </p:cNvPr>
          <p:cNvSpPr/>
          <p:nvPr/>
        </p:nvSpPr>
        <p:spPr>
          <a:xfrm>
            <a:off x="11728707" y="1714857"/>
            <a:ext cx="484081" cy="857785"/>
          </a:xfrm>
          <a:prstGeom prst="rect">
            <a:avLst/>
          </a:pr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64E07C33-7142-A893-6B8D-6EEF71856EF5}"/>
              </a:ext>
            </a:extLst>
          </p:cNvPr>
          <p:cNvSpPr/>
          <p:nvPr/>
        </p:nvSpPr>
        <p:spPr>
          <a:xfrm>
            <a:off x="11728707" y="2571928"/>
            <a:ext cx="484081" cy="85778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B635419E-A6AE-C6A8-7830-2F25086399C0}"/>
              </a:ext>
            </a:extLst>
          </p:cNvPr>
          <p:cNvSpPr/>
          <p:nvPr/>
        </p:nvSpPr>
        <p:spPr>
          <a:xfrm>
            <a:off x="11729967" y="0"/>
            <a:ext cx="484081" cy="857785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E3419660-6FDB-1A93-DEF4-E3B83FEA426A}"/>
              </a:ext>
            </a:extLst>
          </p:cNvPr>
          <p:cNvSpPr/>
          <p:nvPr/>
        </p:nvSpPr>
        <p:spPr>
          <a:xfrm>
            <a:off x="11728706" y="857428"/>
            <a:ext cx="484081" cy="857785"/>
          </a:xfrm>
          <a:prstGeom prst="rect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A93E188F-3A08-AC9B-29BB-DC14865AC3B9}"/>
              </a:ext>
            </a:extLst>
          </p:cNvPr>
          <p:cNvSpPr/>
          <p:nvPr/>
        </p:nvSpPr>
        <p:spPr>
          <a:xfrm>
            <a:off x="11728707" y="5143499"/>
            <a:ext cx="484081" cy="858285"/>
          </a:xfrm>
          <a:prstGeom prst="rect">
            <a:avLst/>
          </a:pr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AA82B6FE-D331-CF08-ABEB-89BB6B651FBB}"/>
              </a:ext>
            </a:extLst>
          </p:cNvPr>
          <p:cNvSpPr/>
          <p:nvPr/>
        </p:nvSpPr>
        <p:spPr>
          <a:xfrm>
            <a:off x="11728707" y="5999712"/>
            <a:ext cx="484081" cy="858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64874059-EA21-3AF7-6899-D38A6838CF69}"/>
              </a:ext>
            </a:extLst>
          </p:cNvPr>
          <p:cNvSpPr/>
          <p:nvPr/>
        </p:nvSpPr>
        <p:spPr>
          <a:xfrm>
            <a:off x="11728706" y="4286428"/>
            <a:ext cx="484081" cy="857785"/>
          </a:xfrm>
          <a:prstGeom prst="rect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3" name="Imagem 52" descr="Interface gráfica do usuário&#10;&#10;Descrição gerada automaticamente">
            <a:extLst>
              <a:ext uri="{FF2B5EF4-FFF2-40B4-BE49-F238E27FC236}">
                <a16:creationId xmlns:a16="http://schemas.microsoft.com/office/drawing/2014/main" id="{4D99E8C7-2331-5D62-7C2B-8539A85F0FA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68" y="5967929"/>
            <a:ext cx="2232248" cy="614371"/>
          </a:xfrm>
          <a:prstGeom prst="rect">
            <a:avLst/>
          </a:prstGeom>
        </p:spPr>
      </p:pic>
      <p:sp>
        <p:nvSpPr>
          <p:cNvPr id="54" name="Retângulo 53">
            <a:extLst>
              <a:ext uri="{FF2B5EF4-FFF2-40B4-BE49-F238E27FC236}">
                <a16:creationId xmlns:a16="http://schemas.microsoft.com/office/drawing/2014/main" id="{7C5D0053-A44F-260F-1919-5CD7EEACDA3E}"/>
              </a:ext>
            </a:extLst>
          </p:cNvPr>
          <p:cNvSpPr/>
          <p:nvPr/>
        </p:nvSpPr>
        <p:spPr>
          <a:xfrm>
            <a:off x="695400" y="3657994"/>
            <a:ext cx="7116632" cy="66593"/>
          </a:xfrm>
          <a:prstGeom prst="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362FADDB-14DA-3E6B-FA5D-E55484F907CD}"/>
              </a:ext>
            </a:extLst>
          </p:cNvPr>
          <p:cNvSpPr/>
          <p:nvPr/>
        </p:nvSpPr>
        <p:spPr>
          <a:xfrm>
            <a:off x="563544" y="2910934"/>
            <a:ext cx="6828600" cy="707886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r>
              <a:rPr lang="pt-BR" sz="4000" b="1" dirty="0">
                <a:latin typeface="Antenna Bold" panose="02000503000000020004" pitchFamily="50" charset="0"/>
              </a:rPr>
              <a:t>Título </a:t>
            </a:r>
            <a:r>
              <a:rPr lang="pt-BR" sz="4000" b="1" dirty="0" err="1">
                <a:latin typeface="Antenna Bold" panose="02000503000000020004" pitchFamily="50" charset="0"/>
              </a:rPr>
              <a:t>Antenna</a:t>
            </a:r>
            <a:r>
              <a:rPr lang="pt-BR" sz="4000" b="1" dirty="0">
                <a:latin typeface="Antenna Bold" panose="02000503000000020004" pitchFamily="50" charset="0"/>
              </a:rPr>
              <a:t> Bold 40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EDAE923-20FF-276D-79E3-25E881BC4ADB}"/>
              </a:ext>
            </a:extLst>
          </p:cNvPr>
          <p:cNvSpPr/>
          <p:nvPr/>
        </p:nvSpPr>
        <p:spPr>
          <a:xfrm>
            <a:off x="635552" y="3857568"/>
            <a:ext cx="6324544" cy="47705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sz="2500" b="1" dirty="0">
                <a:solidFill>
                  <a:srgbClr val="9E7500"/>
                </a:solidFill>
                <a:latin typeface="Antenna Regular" panose="02000503000000020004" pitchFamily="50" charset="0"/>
              </a:rPr>
              <a:t>Subtítulo </a:t>
            </a:r>
            <a:r>
              <a:rPr lang="pt-BR" sz="2500" b="1" dirty="0" err="1">
                <a:solidFill>
                  <a:srgbClr val="9E7500"/>
                </a:solidFill>
                <a:latin typeface="Antenna Regular" panose="02000503000000020004" pitchFamily="50" charset="0"/>
              </a:rPr>
              <a:t>Antenna</a:t>
            </a:r>
            <a:r>
              <a:rPr lang="pt-BR" sz="2500" b="1" dirty="0">
                <a:solidFill>
                  <a:srgbClr val="9E7500"/>
                </a:solidFill>
                <a:latin typeface="Antenna Regular" panose="02000503000000020004" pitchFamily="50" charset="0"/>
              </a:rPr>
              <a:t> Regular 25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6704AB73-BB37-2C87-D202-6A854A32B9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939" y="5949280"/>
            <a:ext cx="2646687" cy="596733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098D2E7F-FFE9-02E9-D4B4-259FB72213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40" b="9540"/>
          <a:stretch/>
        </p:blipFill>
        <p:spPr bwMode="auto">
          <a:xfrm>
            <a:off x="563544" y="656162"/>
            <a:ext cx="2285534" cy="1032176"/>
          </a:xfrm>
          <a:prstGeom prst="rect">
            <a:avLst/>
          </a:prstGeom>
          <a:noFill/>
        </p:spPr>
      </p:pic>
      <p:grpSp>
        <p:nvGrpSpPr>
          <p:cNvPr id="25" name="Agrupar 24">
            <a:extLst>
              <a:ext uri="{FF2B5EF4-FFF2-40B4-BE49-F238E27FC236}">
                <a16:creationId xmlns:a16="http://schemas.microsoft.com/office/drawing/2014/main" id="{30939C95-852C-60B4-6F15-4B5935D52EB7}"/>
              </a:ext>
            </a:extLst>
          </p:cNvPr>
          <p:cNvGrpSpPr/>
          <p:nvPr/>
        </p:nvGrpSpPr>
        <p:grpSpPr>
          <a:xfrm>
            <a:off x="11726881" y="1538"/>
            <a:ext cx="485907" cy="6865987"/>
            <a:chOff x="19121061" y="-14683"/>
            <a:chExt cx="1459496" cy="20623073"/>
          </a:xfrm>
        </p:grpSpPr>
        <p:sp>
          <p:nvSpPr>
            <p:cNvPr id="26" name="Retângulo 25">
              <a:extLst>
                <a:ext uri="{FF2B5EF4-FFF2-40B4-BE49-F238E27FC236}">
                  <a16:creationId xmlns:a16="http://schemas.microsoft.com/office/drawing/2014/main" id="{D00B4BDF-44F3-6022-7DF5-3694EB3DC8A4}"/>
                </a:ext>
              </a:extLst>
            </p:cNvPr>
            <p:cNvSpPr/>
            <p:nvPr/>
          </p:nvSpPr>
          <p:spPr>
            <a:xfrm>
              <a:off x="19121061" y="5426274"/>
              <a:ext cx="1455705" cy="2476222"/>
            </a:xfrm>
            <a:prstGeom prst="rect">
              <a:avLst/>
            </a:prstGeom>
            <a:solidFill>
              <a:srgbClr val="378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D4326092-E380-99F5-9AB3-8877F255AEC8}"/>
                </a:ext>
              </a:extLst>
            </p:cNvPr>
            <p:cNvSpPr/>
            <p:nvPr/>
          </p:nvSpPr>
          <p:spPr>
            <a:xfrm>
              <a:off x="19121061" y="7902487"/>
              <a:ext cx="1455705" cy="2476227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" name="Retângulo 27">
              <a:extLst>
                <a:ext uri="{FF2B5EF4-FFF2-40B4-BE49-F238E27FC236}">
                  <a16:creationId xmlns:a16="http://schemas.microsoft.com/office/drawing/2014/main" id="{D33DD531-548E-5AB7-4EA3-677110641B7D}"/>
                </a:ext>
              </a:extLst>
            </p:cNvPr>
            <p:cNvSpPr/>
            <p:nvPr/>
          </p:nvSpPr>
          <p:spPr>
            <a:xfrm>
              <a:off x="19124851" y="-14683"/>
              <a:ext cx="1455705" cy="2954799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FFCE10ED-2637-178E-5382-00DC509D3E55}"/>
                </a:ext>
              </a:extLst>
            </p:cNvPr>
            <p:cNvSpPr/>
            <p:nvPr/>
          </p:nvSpPr>
          <p:spPr>
            <a:xfrm>
              <a:off x="19121061" y="2700824"/>
              <a:ext cx="1455705" cy="2725449"/>
            </a:xfrm>
            <a:prstGeom prst="rect">
              <a:avLst/>
            </a:prstGeom>
            <a:solidFill>
              <a:srgbClr val="003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A945C634-0909-0679-63F4-8000BCA4D6AB}"/>
                </a:ext>
              </a:extLst>
            </p:cNvPr>
            <p:cNvSpPr/>
            <p:nvPr/>
          </p:nvSpPr>
          <p:spPr>
            <a:xfrm>
              <a:off x="19121062" y="15733962"/>
              <a:ext cx="1455705" cy="2437216"/>
            </a:xfrm>
            <a:prstGeom prst="rect">
              <a:avLst/>
            </a:prstGeom>
            <a:solidFill>
              <a:srgbClr val="378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Retângulo 30">
              <a:extLst>
                <a:ext uri="{FF2B5EF4-FFF2-40B4-BE49-F238E27FC236}">
                  <a16:creationId xmlns:a16="http://schemas.microsoft.com/office/drawing/2014/main" id="{268D5F2A-98FC-BDD1-94D9-F3A4BF9E75CA}"/>
                </a:ext>
              </a:extLst>
            </p:cNvPr>
            <p:cNvSpPr/>
            <p:nvPr/>
          </p:nvSpPr>
          <p:spPr>
            <a:xfrm>
              <a:off x="19121062" y="18171169"/>
              <a:ext cx="1455705" cy="2437221"/>
            </a:xfrm>
            <a:prstGeom prst="rect">
              <a:avLst/>
            </a:prstGeom>
            <a:solidFill>
              <a:srgbClr val="003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" name="Retângulo 31">
              <a:extLst>
                <a:ext uri="{FF2B5EF4-FFF2-40B4-BE49-F238E27FC236}">
                  <a16:creationId xmlns:a16="http://schemas.microsoft.com/office/drawing/2014/main" id="{81BB14BE-5C00-BF9B-E6D9-81B51FFC8899}"/>
                </a:ext>
              </a:extLst>
            </p:cNvPr>
            <p:cNvSpPr/>
            <p:nvPr/>
          </p:nvSpPr>
          <p:spPr>
            <a:xfrm>
              <a:off x="19124852" y="10378713"/>
              <a:ext cx="1455705" cy="2908254"/>
            </a:xfrm>
            <a:prstGeom prst="rect">
              <a:avLst/>
            </a:prstGeom>
            <a:solidFill>
              <a:srgbClr val="003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3" name="Retângulo 32">
              <a:extLst>
                <a:ext uri="{FF2B5EF4-FFF2-40B4-BE49-F238E27FC236}">
                  <a16:creationId xmlns:a16="http://schemas.microsoft.com/office/drawing/2014/main" id="{23C03DB2-40DC-D938-7596-93371D421F48}"/>
                </a:ext>
              </a:extLst>
            </p:cNvPr>
            <p:cNvSpPr/>
            <p:nvPr/>
          </p:nvSpPr>
          <p:spPr>
            <a:xfrm>
              <a:off x="19121062" y="13051444"/>
              <a:ext cx="1455705" cy="2682517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1439515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ângulo 17">
            <a:extLst>
              <a:ext uri="{FF2B5EF4-FFF2-40B4-BE49-F238E27FC236}">
                <a16:creationId xmlns:a16="http://schemas.microsoft.com/office/drawing/2014/main" id="{0AC20830-D224-B3E2-AD91-08996748A7A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A6D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4D11D5F-E1F7-ECB1-1E10-7197607FD4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64159" y="0"/>
            <a:ext cx="5827775" cy="6857999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47DEF65A-29ED-677B-33BE-5F6E9CBF4A5A}"/>
              </a:ext>
            </a:extLst>
          </p:cNvPr>
          <p:cNvSpPr/>
          <p:nvPr/>
        </p:nvSpPr>
        <p:spPr>
          <a:xfrm>
            <a:off x="-1" y="-1"/>
            <a:ext cx="12191935" cy="6858000"/>
          </a:xfrm>
          <a:prstGeom prst="rect">
            <a:avLst/>
          </a:prstGeom>
          <a:solidFill>
            <a:srgbClr val="355E8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DBE41E36-8D3B-8265-3B76-1F9CC47102C9}"/>
              </a:ext>
            </a:extLst>
          </p:cNvPr>
          <p:cNvSpPr/>
          <p:nvPr/>
        </p:nvSpPr>
        <p:spPr>
          <a:xfrm>
            <a:off x="623392" y="3064822"/>
            <a:ext cx="6324544" cy="55399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r>
              <a:rPr lang="pt-BR" sz="3000" b="1" dirty="0">
                <a:solidFill>
                  <a:schemeClr val="bg1"/>
                </a:solidFill>
                <a:latin typeface="Antenna Bold" panose="02000503000000020004" pitchFamily="50" charset="0"/>
              </a:rPr>
              <a:t>Título </a:t>
            </a:r>
            <a:r>
              <a:rPr lang="pt-BR" sz="3000" b="1" dirty="0" err="1">
                <a:solidFill>
                  <a:schemeClr val="bg1"/>
                </a:solidFill>
                <a:latin typeface="Antenna Bold" panose="02000503000000020004" pitchFamily="50" charset="0"/>
              </a:rPr>
              <a:t>Antenna</a:t>
            </a:r>
            <a:r>
              <a:rPr lang="pt-BR" sz="3000" b="1" dirty="0">
                <a:solidFill>
                  <a:schemeClr val="bg1"/>
                </a:solidFill>
                <a:latin typeface="Antenna Bold" panose="02000503000000020004" pitchFamily="50" charset="0"/>
              </a:rPr>
              <a:t> Bold 30</a:t>
            </a:r>
          </a:p>
        </p:txBody>
      </p:sp>
      <p:grpSp>
        <p:nvGrpSpPr>
          <p:cNvPr id="21" name="Agrupar 20">
            <a:extLst>
              <a:ext uri="{FF2B5EF4-FFF2-40B4-BE49-F238E27FC236}">
                <a16:creationId xmlns:a16="http://schemas.microsoft.com/office/drawing/2014/main" id="{C09203B1-B9DB-C509-0640-4F52975BE568}"/>
              </a:ext>
            </a:extLst>
          </p:cNvPr>
          <p:cNvGrpSpPr/>
          <p:nvPr/>
        </p:nvGrpSpPr>
        <p:grpSpPr>
          <a:xfrm>
            <a:off x="11696701" y="1538"/>
            <a:ext cx="516088" cy="3436987"/>
            <a:chOff x="11726881" y="1538"/>
            <a:chExt cx="485907" cy="3460247"/>
          </a:xfrm>
        </p:grpSpPr>
        <p:sp>
          <p:nvSpPr>
            <p:cNvPr id="22" name="Retângulo 21">
              <a:extLst>
                <a:ext uri="{FF2B5EF4-FFF2-40B4-BE49-F238E27FC236}">
                  <a16:creationId xmlns:a16="http://schemas.microsoft.com/office/drawing/2014/main" id="{6FCB53CB-6E68-79BE-4734-524508477DA1}"/>
                </a:ext>
              </a:extLst>
            </p:cNvPr>
            <p:cNvSpPr/>
            <p:nvPr/>
          </p:nvSpPr>
          <p:spPr>
            <a:xfrm>
              <a:off x="11726881" y="1812982"/>
              <a:ext cx="484645" cy="824402"/>
            </a:xfrm>
            <a:prstGeom prst="rect">
              <a:avLst/>
            </a:prstGeom>
            <a:solidFill>
              <a:srgbClr val="378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3" name="Retângulo 22">
              <a:extLst>
                <a:ext uri="{FF2B5EF4-FFF2-40B4-BE49-F238E27FC236}">
                  <a16:creationId xmlns:a16="http://schemas.microsoft.com/office/drawing/2014/main" id="{0C817AEF-3E1B-85CB-73A6-AEA3D41CDE95}"/>
                </a:ext>
              </a:extLst>
            </p:cNvPr>
            <p:cNvSpPr/>
            <p:nvPr/>
          </p:nvSpPr>
          <p:spPr>
            <a:xfrm>
              <a:off x="11726881" y="2637381"/>
              <a:ext cx="484645" cy="824404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23">
              <a:extLst>
                <a:ext uri="{FF2B5EF4-FFF2-40B4-BE49-F238E27FC236}">
                  <a16:creationId xmlns:a16="http://schemas.microsoft.com/office/drawing/2014/main" id="{2EB87644-B87A-AB4F-3325-BEC4BD1AEE03}"/>
                </a:ext>
              </a:extLst>
            </p:cNvPr>
            <p:cNvSpPr/>
            <p:nvPr/>
          </p:nvSpPr>
          <p:spPr>
            <a:xfrm>
              <a:off x="11728143" y="1538"/>
              <a:ext cx="484645" cy="983734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Retângulo 24">
              <a:extLst>
                <a:ext uri="{FF2B5EF4-FFF2-40B4-BE49-F238E27FC236}">
                  <a16:creationId xmlns:a16="http://schemas.microsoft.com/office/drawing/2014/main" id="{822322DF-B7C5-E5F0-A56E-C79BA10A803C}"/>
                </a:ext>
              </a:extLst>
            </p:cNvPr>
            <p:cNvSpPr/>
            <p:nvPr/>
          </p:nvSpPr>
          <p:spPr>
            <a:xfrm>
              <a:off x="11726881" y="905605"/>
              <a:ext cx="484645" cy="907377"/>
            </a:xfrm>
            <a:prstGeom prst="rect">
              <a:avLst/>
            </a:prstGeom>
            <a:solidFill>
              <a:srgbClr val="003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3129879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361A9458-30FE-B4F8-6257-34435C34DACB}"/>
              </a:ext>
            </a:extLst>
          </p:cNvPr>
          <p:cNvSpPr/>
          <p:nvPr/>
        </p:nvSpPr>
        <p:spPr>
          <a:xfrm>
            <a:off x="-35635" y="0"/>
            <a:ext cx="12192000" cy="6858000"/>
          </a:xfrm>
          <a:prstGeom prst="rect">
            <a:avLst/>
          </a:prstGeom>
          <a:solidFill>
            <a:srgbClr val="B268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4D11D5F-E1F7-ECB1-1E10-7197607FD4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64159" y="0"/>
            <a:ext cx="5827775" cy="6857999"/>
          </a:xfrm>
          <a:prstGeom prst="rect">
            <a:avLst/>
          </a:prstGeom>
        </p:spPr>
      </p:pic>
      <p:sp>
        <p:nvSpPr>
          <p:cNvPr id="18" name="Retângulo 17">
            <a:extLst>
              <a:ext uri="{FF2B5EF4-FFF2-40B4-BE49-F238E27FC236}">
                <a16:creationId xmlns:a16="http://schemas.microsoft.com/office/drawing/2014/main" id="{0AC20830-D224-B3E2-AD91-08996748A7A8}"/>
              </a:ext>
            </a:extLst>
          </p:cNvPr>
          <p:cNvSpPr/>
          <p:nvPr/>
        </p:nvSpPr>
        <p:spPr>
          <a:xfrm>
            <a:off x="-35635" y="0"/>
            <a:ext cx="12235220" cy="6858000"/>
          </a:xfrm>
          <a:prstGeom prst="rect">
            <a:avLst/>
          </a:prstGeom>
          <a:solidFill>
            <a:srgbClr val="F28D51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F0D7EC93-5DBF-0AFB-1EC3-3B5CE5A8AAA1}"/>
              </a:ext>
            </a:extLst>
          </p:cNvPr>
          <p:cNvSpPr/>
          <p:nvPr/>
        </p:nvSpPr>
        <p:spPr>
          <a:xfrm>
            <a:off x="623392" y="3064822"/>
            <a:ext cx="6324544" cy="55399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r>
              <a:rPr lang="pt-BR" sz="3000" b="1" dirty="0">
                <a:solidFill>
                  <a:schemeClr val="bg1"/>
                </a:solidFill>
                <a:latin typeface="Antenna Bold" panose="02000503000000020004" pitchFamily="50" charset="0"/>
              </a:rPr>
              <a:t>Título </a:t>
            </a:r>
            <a:r>
              <a:rPr lang="pt-BR" sz="3000" b="1" dirty="0" err="1">
                <a:solidFill>
                  <a:schemeClr val="bg1"/>
                </a:solidFill>
                <a:latin typeface="Antenna Bold" panose="02000503000000020004" pitchFamily="50" charset="0"/>
              </a:rPr>
              <a:t>Antenna</a:t>
            </a:r>
            <a:r>
              <a:rPr lang="pt-BR" sz="3000" b="1" dirty="0">
                <a:solidFill>
                  <a:schemeClr val="bg1"/>
                </a:solidFill>
                <a:latin typeface="Antenna Bold" panose="02000503000000020004" pitchFamily="50" charset="0"/>
              </a:rPr>
              <a:t> Bold 30</a:t>
            </a: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BCD98887-348B-3892-2157-9D34C9E30C87}"/>
              </a:ext>
            </a:extLst>
          </p:cNvPr>
          <p:cNvGrpSpPr/>
          <p:nvPr/>
        </p:nvGrpSpPr>
        <p:grpSpPr>
          <a:xfrm>
            <a:off x="11696701" y="1538"/>
            <a:ext cx="516088" cy="3436987"/>
            <a:chOff x="11726881" y="1538"/>
            <a:chExt cx="485907" cy="3460247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8B076258-1BDA-0B52-D3C8-A9924A0F7AC7}"/>
                </a:ext>
              </a:extLst>
            </p:cNvPr>
            <p:cNvSpPr/>
            <p:nvPr/>
          </p:nvSpPr>
          <p:spPr>
            <a:xfrm>
              <a:off x="11726881" y="1812982"/>
              <a:ext cx="484645" cy="824402"/>
            </a:xfrm>
            <a:prstGeom prst="rect">
              <a:avLst/>
            </a:prstGeom>
            <a:solidFill>
              <a:srgbClr val="378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114F6D08-55B7-2467-4BE1-D59C082348C1}"/>
                </a:ext>
              </a:extLst>
            </p:cNvPr>
            <p:cNvSpPr/>
            <p:nvPr/>
          </p:nvSpPr>
          <p:spPr>
            <a:xfrm>
              <a:off x="11726881" y="2637381"/>
              <a:ext cx="484645" cy="824404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26351096-6253-F926-90E7-531684599FAA}"/>
                </a:ext>
              </a:extLst>
            </p:cNvPr>
            <p:cNvSpPr/>
            <p:nvPr/>
          </p:nvSpPr>
          <p:spPr>
            <a:xfrm>
              <a:off x="11728143" y="1538"/>
              <a:ext cx="484645" cy="983734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B195D2F5-34FC-25CA-E1FA-E836A638E252}"/>
                </a:ext>
              </a:extLst>
            </p:cNvPr>
            <p:cNvSpPr/>
            <p:nvPr/>
          </p:nvSpPr>
          <p:spPr>
            <a:xfrm>
              <a:off x="11726881" y="905605"/>
              <a:ext cx="484645" cy="907377"/>
            </a:xfrm>
            <a:prstGeom prst="rect">
              <a:avLst/>
            </a:prstGeom>
            <a:solidFill>
              <a:srgbClr val="003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931585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674C492F-92E9-CD0F-8B9F-0915687C4EC5}"/>
              </a:ext>
            </a:extLst>
          </p:cNvPr>
          <p:cNvSpPr/>
          <p:nvPr/>
        </p:nvSpPr>
        <p:spPr>
          <a:xfrm>
            <a:off x="695325" y="1097672"/>
            <a:ext cx="7070932" cy="36933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dirty="0">
                <a:solidFill>
                  <a:srgbClr val="9E7500"/>
                </a:solidFill>
                <a:latin typeface="Antenna Regular" panose="02000503000000020004" pitchFamily="50" charset="0"/>
              </a:rPr>
              <a:t>Subtítulo do slide: </a:t>
            </a:r>
            <a:r>
              <a:rPr lang="pt-BR" dirty="0" err="1">
                <a:solidFill>
                  <a:srgbClr val="9E7500"/>
                </a:solidFill>
                <a:latin typeface="Antenna Regular" panose="02000503000000020004" pitchFamily="50" charset="0"/>
              </a:rPr>
              <a:t>Antenna</a:t>
            </a:r>
            <a:r>
              <a:rPr lang="pt-BR" dirty="0">
                <a:solidFill>
                  <a:srgbClr val="9E7500"/>
                </a:solidFill>
                <a:latin typeface="Antenna Regular" panose="02000503000000020004" pitchFamily="50" charset="0"/>
              </a:rPr>
              <a:t> Regular, dourado, corpo 18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6243A80-2DC8-2633-5AD3-9F68DE803A00}"/>
              </a:ext>
            </a:extLst>
          </p:cNvPr>
          <p:cNvSpPr/>
          <p:nvPr/>
        </p:nvSpPr>
        <p:spPr>
          <a:xfrm>
            <a:off x="695325" y="665624"/>
            <a:ext cx="7070932" cy="446276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sz="2300" b="1" dirty="0">
                <a:solidFill>
                  <a:srgbClr val="0F5B99"/>
                </a:solidFill>
                <a:latin typeface="Antenna Bold" panose="02000503000000020004" pitchFamily="50" charset="0"/>
              </a:rPr>
              <a:t>Título do slide: </a:t>
            </a:r>
            <a:r>
              <a:rPr lang="pt-BR" sz="2300" b="1" dirty="0" err="1">
                <a:solidFill>
                  <a:srgbClr val="0F5B99"/>
                </a:solidFill>
                <a:latin typeface="Antenna Bold" panose="02000503000000020004" pitchFamily="50" charset="0"/>
              </a:rPr>
              <a:t>Antenna</a:t>
            </a:r>
            <a:r>
              <a:rPr lang="pt-BR" sz="2300" b="1" dirty="0">
                <a:solidFill>
                  <a:srgbClr val="0F5B99"/>
                </a:solidFill>
                <a:latin typeface="Antenna Bold" panose="02000503000000020004" pitchFamily="50" charset="0"/>
              </a:rPr>
              <a:t> Bold, azul, corpo 23</a:t>
            </a:r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D9803A26-2254-AE48-242E-8496FAAE407F}"/>
              </a:ext>
            </a:extLst>
          </p:cNvPr>
          <p:cNvSpPr/>
          <p:nvPr/>
        </p:nvSpPr>
        <p:spPr>
          <a:xfrm>
            <a:off x="695325" y="2415355"/>
            <a:ext cx="10787063" cy="254236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/>
              <a:t>Texto parágrafo em </a:t>
            </a:r>
            <a:r>
              <a:rPr lang="pt-BR" dirty="0" err="1"/>
              <a:t>Calibri</a:t>
            </a:r>
            <a:r>
              <a:rPr lang="pt-BR" dirty="0"/>
              <a:t> preto, corpo 18. Corpo mínimo, 16. </a:t>
            </a:r>
            <a:r>
              <a:rPr lang="en-US" dirty="0"/>
              <a:t>Lorem Ipsum is simply dummy text of the printing and typesetting industry. </a:t>
            </a:r>
            <a:r>
              <a:rPr lang="en-US" b="1" dirty="0" err="1"/>
              <a:t>Lorem</a:t>
            </a:r>
            <a:r>
              <a:rPr lang="en-US" b="1" dirty="0"/>
              <a:t> </a:t>
            </a:r>
            <a:r>
              <a:rPr lang="en-US" b="1" dirty="0" err="1"/>
              <a:t>Ipsum</a:t>
            </a:r>
            <a:r>
              <a:rPr lang="en-US" b="1" dirty="0"/>
              <a:t> </a:t>
            </a:r>
            <a:r>
              <a:rPr lang="en-US" dirty="0"/>
              <a:t>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</a:t>
            </a:r>
            <a:r>
              <a:rPr lang="en-US" b="1" dirty="0"/>
              <a:t>It was </a:t>
            </a:r>
            <a:r>
              <a:rPr lang="en-US" b="1" dirty="0" err="1"/>
              <a:t>popularised</a:t>
            </a:r>
            <a:r>
              <a:rPr lang="en-US" b="1" dirty="0"/>
              <a:t> in the 1960s </a:t>
            </a:r>
            <a:r>
              <a:rPr lang="en-US" dirty="0"/>
              <a:t>with the release of </a:t>
            </a:r>
            <a:r>
              <a:rPr lang="en-US" dirty="0" err="1"/>
              <a:t>Letraset</a:t>
            </a:r>
            <a:r>
              <a:rPr lang="en-US" dirty="0"/>
              <a:t> sheets containing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passages, and more recently with desktop publishing software like Aldus PageMaker including versions of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.</a:t>
            </a:r>
            <a:endParaRPr lang="pt-BR" dirty="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050F6E59-8D97-D0E8-07CC-C0D03702B4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5378" y="6087908"/>
            <a:ext cx="2034314" cy="458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922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>
            <a:extLst>
              <a:ext uri="{FF2B5EF4-FFF2-40B4-BE49-F238E27FC236}">
                <a16:creationId xmlns:a16="http://schemas.microsoft.com/office/drawing/2014/main" id="{A8020383-BD92-61F6-B50D-49F886A1C901}"/>
              </a:ext>
            </a:extLst>
          </p:cNvPr>
          <p:cNvSpPr/>
          <p:nvPr/>
        </p:nvSpPr>
        <p:spPr>
          <a:xfrm>
            <a:off x="0" y="1773238"/>
            <a:ext cx="12192000" cy="50847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6243A80-2DC8-2633-5AD3-9F68DE803A00}"/>
              </a:ext>
            </a:extLst>
          </p:cNvPr>
          <p:cNvSpPr/>
          <p:nvPr/>
        </p:nvSpPr>
        <p:spPr>
          <a:xfrm>
            <a:off x="699398" y="665624"/>
            <a:ext cx="9217024" cy="55399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sz="3000" b="1" dirty="0">
                <a:solidFill>
                  <a:srgbClr val="0F5B99"/>
                </a:solidFill>
                <a:latin typeface="Antenna Bold" panose="02000503000000020004" pitchFamily="50" charset="0"/>
              </a:rPr>
              <a:t>Título do slide: </a:t>
            </a:r>
            <a:r>
              <a:rPr lang="pt-BR" sz="3000" b="1" dirty="0" err="1">
                <a:solidFill>
                  <a:srgbClr val="0F5B99"/>
                </a:solidFill>
                <a:latin typeface="Antenna Bold" panose="02000503000000020004" pitchFamily="50" charset="0"/>
              </a:rPr>
              <a:t>Antenna</a:t>
            </a:r>
            <a:r>
              <a:rPr lang="pt-BR" sz="3000" b="1" dirty="0">
                <a:solidFill>
                  <a:srgbClr val="0F5B99"/>
                </a:solidFill>
                <a:latin typeface="Antenna Bold" panose="02000503000000020004" pitchFamily="50" charset="0"/>
              </a:rPr>
              <a:t> Bold, azul, corpo 30</a:t>
            </a:r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D9803A26-2254-AE48-242E-8496FAAE407F}"/>
              </a:ext>
            </a:extLst>
          </p:cNvPr>
          <p:cNvSpPr/>
          <p:nvPr/>
        </p:nvSpPr>
        <p:spPr>
          <a:xfrm>
            <a:off x="767407" y="2708920"/>
            <a:ext cx="5142855" cy="212365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sz="2200" dirty="0"/>
              <a:t>Texto parágrafo em </a:t>
            </a:r>
            <a:r>
              <a:rPr lang="pt-BR" sz="2200" dirty="0" err="1"/>
              <a:t>Calibri</a:t>
            </a:r>
            <a:r>
              <a:rPr lang="pt-BR" sz="2200" dirty="0"/>
              <a:t> preto, corpo 22. Corpo mínimo, 18. </a:t>
            </a:r>
            <a:r>
              <a:rPr lang="en-US" sz="2200" dirty="0"/>
              <a:t>Lorem Ipsum is simply dummy text of the printing and typesetting industry. </a:t>
            </a:r>
            <a:r>
              <a:rPr lang="en-US" sz="2200" b="1" dirty="0"/>
              <a:t>Lorem Ipsum </a:t>
            </a:r>
            <a:r>
              <a:rPr lang="en-US" sz="2200" dirty="0"/>
              <a:t>has been the industry's standard dummy text ever since the 1500s. </a:t>
            </a:r>
            <a:endParaRPr lang="pt-BR" sz="22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18F2530-04D2-975A-3E6F-FD90079B53B1}"/>
              </a:ext>
            </a:extLst>
          </p:cNvPr>
          <p:cNvSpPr txBox="1"/>
          <p:nvPr/>
        </p:nvSpPr>
        <p:spPr>
          <a:xfrm>
            <a:off x="6271522" y="2708920"/>
            <a:ext cx="5210866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/>
              <a:t>When an unknown printer took a galley of type and scrambled it to make a type specimen book. </a:t>
            </a:r>
            <a:r>
              <a:rPr lang="en-US" sz="2200" b="1" dirty="0"/>
              <a:t>It has survived not only five centuries</a:t>
            </a:r>
            <a:r>
              <a:rPr lang="en-US" sz="2200" dirty="0"/>
              <a:t>, but also the leap into electronic typesetting, remaining essentially unchanged. </a:t>
            </a:r>
            <a:endParaRPr lang="pt-BR" sz="2200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6F569D15-0C24-655A-8B70-8213B19125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5378" y="6087908"/>
            <a:ext cx="2034314" cy="458665"/>
          </a:xfrm>
          <a:prstGeom prst="rect">
            <a:avLst/>
          </a:prstGeom>
        </p:spPr>
      </p:pic>
      <p:grpSp>
        <p:nvGrpSpPr>
          <p:cNvPr id="17" name="Agrupar 16">
            <a:extLst>
              <a:ext uri="{FF2B5EF4-FFF2-40B4-BE49-F238E27FC236}">
                <a16:creationId xmlns:a16="http://schemas.microsoft.com/office/drawing/2014/main" id="{7E9B023D-6D81-AFC0-2FC5-22E36EB65A1B}"/>
              </a:ext>
            </a:extLst>
          </p:cNvPr>
          <p:cNvGrpSpPr/>
          <p:nvPr/>
        </p:nvGrpSpPr>
        <p:grpSpPr>
          <a:xfrm rot="16200000">
            <a:off x="5984962" y="1004501"/>
            <a:ext cx="220189" cy="1544936"/>
            <a:chOff x="11726881" y="1538"/>
            <a:chExt cx="485907" cy="3460247"/>
          </a:xfrm>
        </p:grpSpPr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9D7D7946-5DAD-F4C1-286E-A83995D42546}"/>
                </a:ext>
              </a:extLst>
            </p:cNvPr>
            <p:cNvSpPr/>
            <p:nvPr/>
          </p:nvSpPr>
          <p:spPr>
            <a:xfrm>
              <a:off x="11726881" y="1812982"/>
              <a:ext cx="484645" cy="824402"/>
            </a:xfrm>
            <a:prstGeom prst="rect">
              <a:avLst/>
            </a:prstGeom>
            <a:solidFill>
              <a:srgbClr val="378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941C5179-3B68-69FE-BA97-3BA7FCF32C9C}"/>
                </a:ext>
              </a:extLst>
            </p:cNvPr>
            <p:cNvSpPr/>
            <p:nvPr/>
          </p:nvSpPr>
          <p:spPr>
            <a:xfrm>
              <a:off x="11726881" y="2637381"/>
              <a:ext cx="484645" cy="824404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F3876B1C-1BE6-EBD8-84BE-11489C653601}"/>
                </a:ext>
              </a:extLst>
            </p:cNvPr>
            <p:cNvSpPr/>
            <p:nvPr/>
          </p:nvSpPr>
          <p:spPr>
            <a:xfrm>
              <a:off x="11728143" y="1538"/>
              <a:ext cx="484645" cy="983734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53180296-50FF-23EC-8A31-9360473F864D}"/>
                </a:ext>
              </a:extLst>
            </p:cNvPr>
            <p:cNvSpPr/>
            <p:nvPr/>
          </p:nvSpPr>
          <p:spPr>
            <a:xfrm>
              <a:off x="11726881" y="905605"/>
              <a:ext cx="484645" cy="907377"/>
            </a:xfrm>
            <a:prstGeom prst="rect">
              <a:avLst/>
            </a:prstGeom>
            <a:solidFill>
              <a:srgbClr val="003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1929484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6E1F5321-3068-5FCC-CA7F-A7E323A055CC}"/>
              </a:ext>
            </a:extLst>
          </p:cNvPr>
          <p:cNvSpPr/>
          <p:nvPr/>
        </p:nvSpPr>
        <p:spPr>
          <a:xfrm>
            <a:off x="0" y="1773238"/>
            <a:ext cx="12192000" cy="508476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/>
            <a:endParaRPr lang="pt-BR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ADE945B1-2F8F-BA05-79B8-FB918392DC8C}"/>
              </a:ext>
            </a:extLst>
          </p:cNvPr>
          <p:cNvSpPr/>
          <p:nvPr/>
        </p:nvSpPr>
        <p:spPr>
          <a:xfrm>
            <a:off x="699398" y="665624"/>
            <a:ext cx="9217024" cy="55399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sz="3000" b="1" dirty="0">
                <a:solidFill>
                  <a:schemeClr val="accent5">
                    <a:lumMod val="50000"/>
                  </a:schemeClr>
                </a:solidFill>
                <a:latin typeface="Antenna Bold" panose="02000503000000020004" pitchFamily="50" charset="0"/>
              </a:rPr>
              <a:t>Título do slide: </a:t>
            </a:r>
            <a:r>
              <a:rPr lang="pt-BR" sz="3000" b="1" dirty="0" err="1">
                <a:solidFill>
                  <a:schemeClr val="accent5">
                    <a:lumMod val="50000"/>
                  </a:schemeClr>
                </a:solidFill>
                <a:latin typeface="Antenna Bold" panose="02000503000000020004" pitchFamily="50" charset="0"/>
              </a:rPr>
              <a:t>Antenna</a:t>
            </a:r>
            <a:r>
              <a:rPr lang="pt-BR" sz="3000" b="1" dirty="0">
                <a:solidFill>
                  <a:schemeClr val="accent5">
                    <a:lumMod val="50000"/>
                  </a:schemeClr>
                </a:solidFill>
                <a:latin typeface="Antenna Bold" panose="02000503000000020004" pitchFamily="50" charset="0"/>
              </a:rPr>
              <a:t> Bold, azul, corpo 30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A7B96E46-8B4A-9E77-1991-49C0FECFC82E}"/>
              </a:ext>
            </a:extLst>
          </p:cNvPr>
          <p:cNvSpPr/>
          <p:nvPr/>
        </p:nvSpPr>
        <p:spPr>
          <a:xfrm>
            <a:off x="699399" y="2780928"/>
            <a:ext cx="5210864" cy="212365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sz="2200" dirty="0">
                <a:solidFill>
                  <a:schemeClr val="bg1"/>
                </a:solidFill>
              </a:rPr>
              <a:t>Texto parágrafo em </a:t>
            </a:r>
            <a:r>
              <a:rPr lang="pt-BR" sz="2200" dirty="0" err="1">
                <a:solidFill>
                  <a:schemeClr val="bg1"/>
                </a:solidFill>
              </a:rPr>
              <a:t>Calibri</a:t>
            </a:r>
            <a:r>
              <a:rPr lang="pt-BR" sz="2200" dirty="0">
                <a:solidFill>
                  <a:schemeClr val="bg1"/>
                </a:solidFill>
              </a:rPr>
              <a:t> preto, corpo 22. Corpo mínimo, 18. </a:t>
            </a:r>
            <a:r>
              <a:rPr lang="en-US" sz="2200" dirty="0">
                <a:solidFill>
                  <a:schemeClr val="bg1"/>
                </a:solidFill>
              </a:rPr>
              <a:t>Lorem Ipsum is simply dummy text of the printing and typesetting industry. </a:t>
            </a:r>
            <a:r>
              <a:rPr lang="en-US" sz="2200" b="1" dirty="0">
                <a:solidFill>
                  <a:schemeClr val="bg1"/>
                </a:solidFill>
              </a:rPr>
              <a:t>Lorem Ipsum </a:t>
            </a:r>
            <a:r>
              <a:rPr lang="en-US" sz="2200" dirty="0">
                <a:solidFill>
                  <a:schemeClr val="bg1"/>
                </a:solidFill>
              </a:rPr>
              <a:t>has been the industry's standard dummy text ever since the 1500s. </a:t>
            </a:r>
            <a:endParaRPr lang="pt-BR" sz="2200" dirty="0">
              <a:solidFill>
                <a:schemeClr val="bg1"/>
              </a:solidFill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9B0B8B82-6D79-3D71-837D-A8A1E7B71FBA}"/>
              </a:ext>
            </a:extLst>
          </p:cNvPr>
          <p:cNvSpPr txBox="1"/>
          <p:nvPr/>
        </p:nvSpPr>
        <p:spPr>
          <a:xfrm>
            <a:off x="6271522" y="2771437"/>
            <a:ext cx="5210866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When an unknown printer took a galley of type and scrambled it to make a type specimen book. </a:t>
            </a:r>
            <a:r>
              <a:rPr lang="en-US" sz="2200" b="1" dirty="0">
                <a:solidFill>
                  <a:schemeClr val="bg1"/>
                </a:solidFill>
              </a:rPr>
              <a:t>It has survived not only five centuries</a:t>
            </a:r>
            <a:r>
              <a:rPr lang="en-US" sz="2200" dirty="0">
                <a:solidFill>
                  <a:schemeClr val="bg1"/>
                </a:solidFill>
              </a:rPr>
              <a:t>, but also the leap into electronic typesetting, remaining essentially unchanged. </a:t>
            </a:r>
            <a:endParaRPr lang="pt-BR" sz="2200" dirty="0">
              <a:solidFill>
                <a:schemeClr val="bg1"/>
              </a:solidFill>
            </a:endParaRPr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DFE88E10-DEA4-795B-911C-D8324ED726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5379" y="6087346"/>
            <a:ext cx="2034314" cy="458665"/>
          </a:xfrm>
          <a:prstGeom prst="rect">
            <a:avLst/>
          </a:prstGeom>
        </p:spPr>
      </p:pic>
      <p:grpSp>
        <p:nvGrpSpPr>
          <p:cNvPr id="2" name="Agrupar 1">
            <a:extLst>
              <a:ext uri="{FF2B5EF4-FFF2-40B4-BE49-F238E27FC236}">
                <a16:creationId xmlns:a16="http://schemas.microsoft.com/office/drawing/2014/main" id="{B0D7BE58-059D-B505-5C88-EBC87312815F}"/>
              </a:ext>
            </a:extLst>
          </p:cNvPr>
          <p:cNvGrpSpPr/>
          <p:nvPr/>
        </p:nvGrpSpPr>
        <p:grpSpPr>
          <a:xfrm rot="16200000">
            <a:off x="5984962" y="1004501"/>
            <a:ext cx="220189" cy="1544936"/>
            <a:chOff x="11726881" y="1538"/>
            <a:chExt cx="485907" cy="3460247"/>
          </a:xfrm>
        </p:grpSpPr>
        <p:sp>
          <p:nvSpPr>
            <p:cNvPr id="3" name="Retângulo 2">
              <a:extLst>
                <a:ext uri="{FF2B5EF4-FFF2-40B4-BE49-F238E27FC236}">
                  <a16:creationId xmlns:a16="http://schemas.microsoft.com/office/drawing/2014/main" id="{8C1DFA0B-7B91-E8FB-E264-B879765C287A}"/>
                </a:ext>
              </a:extLst>
            </p:cNvPr>
            <p:cNvSpPr/>
            <p:nvPr/>
          </p:nvSpPr>
          <p:spPr>
            <a:xfrm>
              <a:off x="11726881" y="1812982"/>
              <a:ext cx="484645" cy="824402"/>
            </a:xfrm>
            <a:prstGeom prst="rect">
              <a:avLst/>
            </a:prstGeom>
            <a:solidFill>
              <a:srgbClr val="378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2EEE2A69-86CA-3650-0D2C-50A34515F92B}"/>
                </a:ext>
              </a:extLst>
            </p:cNvPr>
            <p:cNvSpPr/>
            <p:nvPr/>
          </p:nvSpPr>
          <p:spPr>
            <a:xfrm>
              <a:off x="11726881" y="2637381"/>
              <a:ext cx="484645" cy="824404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F29E26CF-3073-9216-61E3-15C423184C3A}"/>
                </a:ext>
              </a:extLst>
            </p:cNvPr>
            <p:cNvSpPr/>
            <p:nvPr/>
          </p:nvSpPr>
          <p:spPr>
            <a:xfrm>
              <a:off x="11728143" y="1538"/>
              <a:ext cx="484645" cy="983734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BCE8B2B0-E4AD-E706-C722-F21ADF9B10B0}"/>
                </a:ext>
              </a:extLst>
            </p:cNvPr>
            <p:cNvSpPr/>
            <p:nvPr/>
          </p:nvSpPr>
          <p:spPr>
            <a:xfrm>
              <a:off x="11726881" y="905605"/>
              <a:ext cx="484645" cy="907377"/>
            </a:xfrm>
            <a:prstGeom prst="rect">
              <a:avLst/>
            </a:prstGeom>
            <a:solidFill>
              <a:srgbClr val="003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4115936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>
            <a:extLst>
              <a:ext uri="{FF2B5EF4-FFF2-40B4-BE49-F238E27FC236}">
                <a16:creationId xmlns:a16="http://schemas.microsoft.com/office/drawing/2014/main" id="{12FC83A9-A6FF-43A3-6EA6-91F6094BE623}"/>
              </a:ext>
            </a:extLst>
          </p:cNvPr>
          <p:cNvSpPr/>
          <p:nvPr/>
        </p:nvSpPr>
        <p:spPr>
          <a:xfrm>
            <a:off x="0" y="2133600"/>
            <a:ext cx="12192000" cy="3049142"/>
          </a:xfrm>
          <a:prstGeom prst="rect">
            <a:avLst/>
          </a:prstGeom>
          <a:solidFill>
            <a:schemeClr val="tx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CEFAA71E-15FD-129F-B353-177135414BAF}"/>
              </a:ext>
            </a:extLst>
          </p:cNvPr>
          <p:cNvSpPr/>
          <p:nvPr/>
        </p:nvSpPr>
        <p:spPr>
          <a:xfrm>
            <a:off x="695325" y="1097672"/>
            <a:ext cx="7070932" cy="36933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dirty="0">
                <a:solidFill>
                  <a:srgbClr val="9E7500"/>
                </a:solidFill>
                <a:latin typeface="Antenna Regular" panose="02000503000000020004" pitchFamily="50" charset="0"/>
              </a:rPr>
              <a:t>Subtítulo do slide: </a:t>
            </a:r>
            <a:r>
              <a:rPr lang="pt-BR" dirty="0" err="1">
                <a:solidFill>
                  <a:srgbClr val="9E7500"/>
                </a:solidFill>
                <a:latin typeface="Antenna Regular" panose="02000503000000020004" pitchFamily="50" charset="0"/>
              </a:rPr>
              <a:t>Antenna</a:t>
            </a:r>
            <a:r>
              <a:rPr lang="pt-BR" dirty="0">
                <a:solidFill>
                  <a:srgbClr val="9E7500"/>
                </a:solidFill>
                <a:latin typeface="Antenna Regular" panose="02000503000000020004" pitchFamily="50" charset="0"/>
              </a:rPr>
              <a:t> Regular, dourado, corpo 18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8D6F2A41-40C5-4841-96C2-2BCC238E8C04}"/>
              </a:ext>
            </a:extLst>
          </p:cNvPr>
          <p:cNvSpPr/>
          <p:nvPr/>
        </p:nvSpPr>
        <p:spPr>
          <a:xfrm>
            <a:off x="695325" y="665624"/>
            <a:ext cx="7070932" cy="446276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sz="2300" b="1" dirty="0">
                <a:latin typeface="Antenna Bold" panose="02000503000000020004" pitchFamily="50" charset="0"/>
              </a:rPr>
              <a:t>Título do slide: </a:t>
            </a:r>
            <a:r>
              <a:rPr lang="pt-BR" sz="2300" b="1" dirty="0" err="1">
                <a:latin typeface="Antenna Bold" panose="02000503000000020004" pitchFamily="50" charset="0"/>
              </a:rPr>
              <a:t>Antenna</a:t>
            </a:r>
            <a:r>
              <a:rPr lang="pt-BR" sz="2300" b="1" dirty="0">
                <a:latin typeface="Antenna Bold" panose="02000503000000020004" pitchFamily="50" charset="0"/>
              </a:rPr>
              <a:t> Bold, azul, corpo 23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A01E234C-2149-FB8D-227D-BB9A09BB4801}"/>
              </a:ext>
            </a:extLst>
          </p:cNvPr>
          <p:cNvSpPr/>
          <p:nvPr/>
        </p:nvSpPr>
        <p:spPr>
          <a:xfrm>
            <a:off x="699399" y="2775782"/>
            <a:ext cx="5210864" cy="178510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sz="2200" dirty="0">
                <a:solidFill>
                  <a:schemeClr val="bg1"/>
                </a:solidFill>
              </a:rPr>
              <a:t>Texto parágrafo em </a:t>
            </a:r>
            <a:r>
              <a:rPr lang="pt-BR" sz="2200" dirty="0" err="1">
                <a:solidFill>
                  <a:schemeClr val="bg1"/>
                </a:solidFill>
              </a:rPr>
              <a:t>Calibri</a:t>
            </a:r>
            <a:r>
              <a:rPr lang="pt-BR" sz="2200" dirty="0">
                <a:solidFill>
                  <a:schemeClr val="bg1"/>
                </a:solidFill>
              </a:rPr>
              <a:t> preto, corpo 22. Corpo mínimo, 18. </a:t>
            </a:r>
            <a:r>
              <a:rPr lang="en-US" sz="2200" dirty="0">
                <a:solidFill>
                  <a:schemeClr val="bg1"/>
                </a:solidFill>
              </a:rPr>
              <a:t>Lorem Ipsum is simply dummy text of the printing and typesetting industry. </a:t>
            </a:r>
            <a:r>
              <a:rPr lang="en-US" sz="2200" b="1" dirty="0">
                <a:solidFill>
                  <a:schemeClr val="bg1"/>
                </a:solidFill>
              </a:rPr>
              <a:t>Lorem Ipsum </a:t>
            </a:r>
            <a:r>
              <a:rPr lang="en-US" sz="2200" dirty="0">
                <a:solidFill>
                  <a:schemeClr val="bg1"/>
                </a:solidFill>
              </a:rPr>
              <a:t>has been the industry's standard dummy.</a:t>
            </a:r>
            <a:endParaRPr lang="pt-BR" sz="2200" dirty="0">
              <a:solidFill>
                <a:schemeClr val="bg1"/>
              </a:solidFill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2F28AC3-F1C3-679A-9C4C-F5D10BAB2877}"/>
              </a:ext>
            </a:extLst>
          </p:cNvPr>
          <p:cNvSpPr txBox="1"/>
          <p:nvPr/>
        </p:nvSpPr>
        <p:spPr>
          <a:xfrm>
            <a:off x="6281739" y="2775782"/>
            <a:ext cx="5210866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When an unknown printer took a galley of type and scrambled it to make a type specimen book. </a:t>
            </a:r>
            <a:r>
              <a:rPr lang="en-US" sz="2200" b="1" dirty="0">
                <a:solidFill>
                  <a:schemeClr val="bg1"/>
                </a:solidFill>
              </a:rPr>
              <a:t>It has survived not only five centuries</a:t>
            </a:r>
            <a:r>
              <a:rPr lang="en-US" sz="2200" dirty="0">
                <a:solidFill>
                  <a:schemeClr val="bg1"/>
                </a:solidFill>
              </a:rPr>
              <a:t>, but also the leap into electronic typesetting.</a:t>
            </a:r>
            <a:endParaRPr lang="pt-BR" sz="2200" dirty="0">
              <a:solidFill>
                <a:schemeClr val="bg1"/>
              </a:solidFill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4B3922AB-F7D6-90FD-6F41-FCEF988170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5378" y="6087908"/>
            <a:ext cx="2034314" cy="458665"/>
          </a:xfrm>
          <a:prstGeom prst="rect">
            <a:avLst/>
          </a:prstGeom>
        </p:spPr>
      </p:pic>
      <p:grpSp>
        <p:nvGrpSpPr>
          <p:cNvPr id="12" name="Agrupar 11">
            <a:extLst>
              <a:ext uri="{FF2B5EF4-FFF2-40B4-BE49-F238E27FC236}">
                <a16:creationId xmlns:a16="http://schemas.microsoft.com/office/drawing/2014/main" id="{1F2BAB23-7143-9C07-EC84-4C28411AA118}"/>
              </a:ext>
            </a:extLst>
          </p:cNvPr>
          <p:cNvGrpSpPr/>
          <p:nvPr/>
        </p:nvGrpSpPr>
        <p:grpSpPr>
          <a:xfrm rot="16200000">
            <a:off x="5984963" y="1361131"/>
            <a:ext cx="220189" cy="1544936"/>
            <a:chOff x="11726881" y="1538"/>
            <a:chExt cx="485907" cy="3460247"/>
          </a:xfrm>
        </p:grpSpPr>
        <p:sp>
          <p:nvSpPr>
            <p:cNvPr id="13" name="Retângulo 12">
              <a:extLst>
                <a:ext uri="{FF2B5EF4-FFF2-40B4-BE49-F238E27FC236}">
                  <a16:creationId xmlns:a16="http://schemas.microsoft.com/office/drawing/2014/main" id="{D7F5DA14-CCE1-8F75-70FD-CD3E8A27F7BC}"/>
                </a:ext>
              </a:extLst>
            </p:cNvPr>
            <p:cNvSpPr/>
            <p:nvPr/>
          </p:nvSpPr>
          <p:spPr>
            <a:xfrm>
              <a:off x="11726881" y="1812982"/>
              <a:ext cx="484645" cy="824402"/>
            </a:xfrm>
            <a:prstGeom prst="rect">
              <a:avLst/>
            </a:prstGeom>
            <a:solidFill>
              <a:srgbClr val="378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42985383-FA54-D780-D832-A9A465F2379B}"/>
                </a:ext>
              </a:extLst>
            </p:cNvPr>
            <p:cNvSpPr/>
            <p:nvPr/>
          </p:nvSpPr>
          <p:spPr>
            <a:xfrm>
              <a:off x="11726881" y="2637381"/>
              <a:ext cx="484645" cy="824404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99A62F4B-B9B6-A0EC-F13A-F7568A103D50}"/>
                </a:ext>
              </a:extLst>
            </p:cNvPr>
            <p:cNvSpPr/>
            <p:nvPr/>
          </p:nvSpPr>
          <p:spPr>
            <a:xfrm>
              <a:off x="11728143" y="1538"/>
              <a:ext cx="484645" cy="983734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62FE4711-10FE-3A0D-4AFD-A5F93B047BAE}"/>
                </a:ext>
              </a:extLst>
            </p:cNvPr>
            <p:cNvSpPr/>
            <p:nvPr/>
          </p:nvSpPr>
          <p:spPr>
            <a:xfrm>
              <a:off x="11726881" y="905605"/>
              <a:ext cx="484645" cy="907377"/>
            </a:xfrm>
            <a:prstGeom prst="rect">
              <a:avLst/>
            </a:prstGeom>
            <a:solidFill>
              <a:srgbClr val="003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3982772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448AB416-CAD6-CDE0-D47B-524412797080}"/>
              </a:ext>
            </a:extLst>
          </p:cNvPr>
          <p:cNvSpPr/>
          <p:nvPr/>
        </p:nvSpPr>
        <p:spPr>
          <a:xfrm>
            <a:off x="0" y="0"/>
            <a:ext cx="5910263" cy="68580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2F2ADAB7-6205-2479-3B14-1E115CCB8837}"/>
              </a:ext>
            </a:extLst>
          </p:cNvPr>
          <p:cNvSpPr txBox="1"/>
          <p:nvPr/>
        </p:nvSpPr>
        <p:spPr>
          <a:xfrm>
            <a:off x="6281739" y="1643896"/>
            <a:ext cx="5210866" cy="3570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When an unknown printer took a galley of type and scrambled;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It to make a type specimen book;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It has survived not only five centuries;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But also the leap into electronic typesetting;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Lorem Ipsum is simply dummy text;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The printing and typesetting industry.</a:t>
            </a:r>
            <a:endParaRPr lang="pt-BR" sz="2200" dirty="0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A05DE132-3F57-485D-DA40-BE63B38DBE2E}"/>
              </a:ext>
            </a:extLst>
          </p:cNvPr>
          <p:cNvSpPr/>
          <p:nvPr/>
        </p:nvSpPr>
        <p:spPr>
          <a:xfrm>
            <a:off x="699398" y="2780928"/>
            <a:ext cx="4532506" cy="147732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sz="3000" b="1" dirty="0">
                <a:solidFill>
                  <a:schemeClr val="bg1"/>
                </a:solidFill>
                <a:latin typeface="Antenna Bold" panose="02000503000000020004" pitchFamily="50" charset="0"/>
              </a:rPr>
              <a:t>Texto de destaque do slide: </a:t>
            </a:r>
            <a:r>
              <a:rPr lang="pt-BR" sz="3000" b="1" dirty="0" err="1">
                <a:solidFill>
                  <a:schemeClr val="bg1"/>
                </a:solidFill>
                <a:latin typeface="Antenna Bold" panose="02000503000000020004" pitchFamily="50" charset="0"/>
              </a:rPr>
              <a:t>Antenna</a:t>
            </a:r>
            <a:r>
              <a:rPr lang="pt-BR" sz="3000" b="1" dirty="0">
                <a:solidFill>
                  <a:schemeClr val="bg1"/>
                </a:solidFill>
                <a:latin typeface="Antenna Bold" panose="02000503000000020004" pitchFamily="50" charset="0"/>
              </a:rPr>
              <a:t> Bold, branco, corpo 30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7866CC0F-FE0D-54F8-9BE7-F3C1A17004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5378" y="6087908"/>
            <a:ext cx="2034314" cy="458665"/>
          </a:xfrm>
          <a:prstGeom prst="rect">
            <a:avLst/>
          </a:prstGeom>
        </p:spPr>
      </p:pic>
      <p:grpSp>
        <p:nvGrpSpPr>
          <p:cNvPr id="11" name="Agrupar 10">
            <a:extLst>
              <a:ext uri="{FF2B5EF4-FFF2-40B4-BE49-F238E27FC236}">
                <a16:creationId xmlns:a16="http://schemas.microsoft.com/office/drawing/2014/main" id="{1FCBDBE3-D1A1-D38D-D11B-50809AD1BA18}"/>
              </a:ext>
            </a:extLst>
          </p:cNvPr>
          <p:cNvGrpSpPr/>
          <p:nvPr/>
        </p:nvGrpSpPr>
        <p:grpSpPr>
          <a:xfrm>
            <a:off x="5784937" y="2738051"/>
            <a:ext cx="220189" cy="1544936"/>
            <a:chOff x="11726881" y="1538"/>
            <a:chExt cx="485907" cy="3460247"/>
          </a:xfrm>
        </p:grpSpPr>
        <p:sp>
          <p:nvSpPr>
            <p:cNvPr id="13" name="Retângulo 12">
              <a:extLst>
                <a:ext uri="{FF2B5EF4-FFF2-40B4-BE49-F238E27FC236}">
                  <a16:creationId xmlns:a16="http://schemas.microsoft.com/office/drawing/2014/main" id="{7DE09911-08F2-CF65-8B4E-722FECE7B99B}"/>
                </a:ext>
              </a:extLst>
            </p:cNvPr>
            <p:cNvSpPr/>
            <p:nvPr/>
          </p:nvSpPr>
          <p:spPr>
            <a:xfrm>
              <a:off x="11726881" y="1812982"/>
              <a:ext cx="484645" cy="824402"/>
            </a:xfrm>
            <a:prstGeom prst="rect">
              <a:avLst/>
            </a:prstGeom>
            <a:solidFill>
              <a:srgbClr val="378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DE2EC0CC-1AE4-828C-4506-C07B04B9CB94}"/>
                </a:ext>
              </a:extLst>
            </p:cNvPr>
            <p:cNvSpPr/>
            <p:nvPr/>
          </p:nvSpPr>
          <p:spPr>
            <a:xfrm>
              <a:off x="11726881" y="2637381"/>
              <a:ext cx="484645" cy="824404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Retângulo 15">
              <a:extLst>
                <a:ext uri="{FF2B5EF4-FFF2-40B4-BE49-F238E27FC236}">
                  <a16:creationId xmlns:a16="http://schemas.microsoft.com/office/drawing/2014/main" id="{B578FE2F-24A4-FDB1-C919-2BD5843A57B7}"/>
                </a:ext>
              </a:extLst>
            </p:cNvPr>
            <p:cNvSpPr/>
            <p:nvPr/>
          </p:nvSpPr>
          <p:spPr>
            <a:xfrm>
              <a:off x="11728143" y="1538"/>
              <a:ext cx="484645" cy="983734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" name="Retângulo 16">
              <a:extLst>
                <a:ext uri="{FF2B5EF4-FFF2-40B4-BE49-F238E27FC236}">
                  <a16:creationId xmlns:a16="http://schemas.microsoft.com/office/drawing/2014/main" id="{FBF34EC5-E23C-16A1-C0B0-7C6590B98A9B}"/>
                </a:ext>
              </a:extLst>
            </p:cNvPr>
            <p:cNvSpPr/>
            <p:nvPr/>
          </p:nvSpPr>
          <p:spPr>
            <a:xfrm>
              <a:off x="11726881" y="905605"/>
              <a:ext cx="484645" cy="907377"/>
            </a:xfrm>
            <a:prstGeom prst="rect">
              <a:avLst/>
            </a:prstGeom>
            <a:solidFill>
              <a:srgbClr val="003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244306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m 18" descr="Interface gráfica do usuário&#10;&#10;Descrição gerada automaticamente">
            <a:extLst>
              <a:ext uri="{FF2B5EF4-FFF2-40B4-BE49-F238E27FC236}">
                <a16:creationId xmlns:a16="http://schemas.microsoft.com/office/drawing/2014/main" id="{DA65856A-FD7E-30FF-88C5-79D90011B0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0074" y="5999712"/>
            <a:ext cx="2232248" cy="614371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80CB107B-419F-F33A-8566-D00FEE157CA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939" y="5949280"/>
            <a:ext cx="2646687" cy="596733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629AAECB-DA61-D4E8-ABB4-4416A9C946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40" b="9540"/>
          <a:stretch/>
        </p:blipFill>
        <p:spPr bwMode="auto">
          <a:xfrm>
            <a:off x="949424" y="5577837"/>
            <a:ext cx="2143819" cy="968176"/>
          </a:xfrm>
          <a:prstGeom prst="rect">
            <a:avLst/>
          </a:prstGeom>
          <a:noFill/>
        </p:spPr>
      </p:pic>
      <p:sp>
        <p:nvSpPr>
          <p:cNvPr id="14" name="Retângulo 13">
            <a:extLst>
              <a:ext uri="{FF2B5EF4-FFF2-40B4-BE49-F238E27FC236}">
                <a16:creationId xmlns:a16="http://schemas.microsoft.com/office/drawing/2014/main" id="{2413E80A-15F1-C7CA-8A17-0C9034137F15}"/>
              </a:ext>
            </a:extLst>
          </p:cNvPr>
          <p:cNvSpPr/>
          <p:nvPr/>
        </p:nvSpPr>
        <p:spPr>
          <a:xfrm>
            <a:off x="7958333" y="0"/>
            <a:ext cx="480370" cy="8626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9381A14B-FDAB-73B0-F6F2-120DF2858FBB}"/>
              </a:ext>
            </a:extLst>
          </p:cNvPr>
          <p:cNvSpPr/>
          <p:nvPr/>
        </p:nvSpPr>
        <p:spPr>
          <a:xfrm>
            <a:off x="6996308" y="0"/>
            <a:ext cx="480370" cy="8626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4" name="Agrupar 23">
            <a:extLst>
              <a:ext uri="{FF2B5EF4-FFF2-40B4-BE49-F238E27FC236}">
                <a16:creationId xmlns:a16="http://schemas.microsoft.com/office/drawing/2014/main" id="{D6EF0C20-18DF-09C5-8546-5B48E0493156}"/>
              </a:ext>
            </a:extLst>
          </p:cNvPr>
          <p:cNvGrpSpPr/>
          <p:nvPr/>
        </p:nvGrpSpPr>
        <p:grpSpPr>
          <a:xfrm>
            <a:off x="11726881" y="1538"/>
            <a:ext cx="485907" cy="6865987"/>
            <a:chOff x="19121061" y="-14683"/>
            <a:chExt cx="1459496" cy="20623073"/>
          </a:xfrm>
        </p:grpSpPr>
        <p:sp>
          <p:nvSpPr>
            <p:cNvPr id="25" name="Retângulo 24">
              <a:extLst>
                <a:ext uri="{FF2B5EF4-FFF2-40B4-BE49-F238E27FC236}">
                  <a16:creationId xmlns:a16="http://schemas.microsoft.com/office/drawing/2014/main" id="{07374FCE-45EA-2034-921E-88BCF2FFC4BB}"/>
                </a:ext>
              </a:extLst>
            </p:cNvPr>
            <p:cNvSpPr/>
            <p:nvPr/>
          </p:nvSpPr>
          <p:spPr>
            <a:xfrm>
              <a:off x="19121061" y="5426274"/>
              <a:ext cx="1455705" cy="2476222"/>
            </a:xfrm>
            <a:prstGeom prst="rect">
              <a:avLst/>
            </a:prstGeom>
            <a:solidFill>
              <a:srgbClr val="378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Retângulo 25">
              <a:extLst>
                <a:ext uri="{FF2B5EF4-FFF2-40B4-BE49-F238E27FC236}">
                  <a16:creationId xmlns:a16="http://schemas.microsoft.com/office/drawing/2014/main" id="{9F0E1CDA-866A-B4B8-866D-B5A8E6B3C66F}"/>
                </a:ext>
              </a:extLst>
            </p:cNvPr>
            <p:cNvSpPr/>
            <p:nvPr/>
          </p:nvSpPr>
          <p:spPr>
            <a:xfrm>
              <a:off x="19121061" y="7902487"/>
              <a:ext cx="1455705" cy="2476227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47AA588B-6C59-D0A8-B824-EBEB5700B873}"/>
                </a:ext>
              </a:extLst>
            </p:cNvPr>
            <p:cNvSpPr/>
            <p:nvPr/>
          </p:nvSpPr>
          <p:spPr>
            <a:xfrm>
              <a:off x="19124851" y="-14683"/>
              <a:ext cx="1455705" cy="2954799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" name="Retângulo 27">
              <a:extLst>
                <a:ext uri="{FF2B5EF4-FFF2-40B4-BE49-F238E27FC236}">
                  <a16:creationId xmlns:a16="http://schemas.microsoft.com/office/drawing/2014/main" id="{14CDB6F9-6947-BAD6-67BE-E0E851A59B35}"/>
                </a:ext>
              </a:extLst>
            </p:cNvPr>
            <p:cNvSpPr/>
            <p:nvPr/>
          </p:nvSpPr>
          <p:spPr>
            <a:xfrm>
              <a:off x="19121061" y="2700824"/>
              <a:ext cx="1455705" cy="2725449"/>
            </a:xfrm>
            <a:prstGeom prst="rect">
              <a:avLst/>
            </a:prstGeom>
            <a:solidFill>
              <a:srgbClr val="003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018717C9-55C7-F7A5-0189-F16EE2744503}"/>
                </a:ext>
              </a:extLst>
            </p:cNvPr>
            <p:cNvSpPr/>
            <p:nvPr/>
          </p:nvSpPr>
          <p:spPr>
            <a:xfrm>
              <a:off x="19121062" y="15733962"/>
              <a:ext cx="1455705" cy="2437216"/>
            </a:xfrm>
            <a:prstGeom prst="rect">
              <a:avLst/>
            </a:prstGeom>
            <a:solidFill>
              <a:srgbClr val="378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6C5A12BB-2F84-08BA-457B-DDA9EDCB1F79}"/>
                </a:ext>
              </a:extLst>
            </p:cNvPr>
            <p:cNvSpPr/>
            <p:nvPr/>
          </p:nvSpPr>
          <p:spPr>
            <a:xfrm>
              <a:off x="19121062" y="18171169"/>
              <a:ext cx="1455705" cy="2437221"/>
            </a:xfrm>
            <a:prstGeom prst="rect">
              <a:avLst/>
            </a:prstGeom>
            <a:solidFill>
              <a:srgbClr val="003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Retângulo 30">
              <a:extLst>
                <a:ext uri="{FF2B5EF4-FFF2-40B4-BE49-F238E27FC236}">
                  <a16:creationId xmlns:a16="http://schemas.microsoft.com/office/drawing/2014/main" id="{50306A14-49E2-639C-1030-F8CB520DBB8A}"/>
                </a:ext>
              </a:extLst>
            </p:cNvPr>
            <p:cNvSpPr/>
            <p:nvPr/>
          </p:nvSpPr>
          <p:spPr>
            <a:xfrm>
              <a:off x="19124852" y="10378713"/>
              <a:ext cx="1455705" cy="2908254"/>
            </a:xfrm>
            <a:prstGeom prst="rect">
              <a:avLst/>
            </a:prstGeom>
            <a:solidFill>
              <a:srgbClr val="003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" name="Retângulo 31">
              <a:extLst>
                <a:ext uri="{FF2B5EF4-FFF2-40B4-BE49-F238E27FC236}">
                  <a16:creationId xmlns:a16="http://schemas.microsoft.com/office/drawing/2014/main" id="{6A17D701-9F82-5A93-01B8-21C4EF22CFE6}"/>
                </a:ext>
              </a:extLst>
            </p:cNvPr>
            <p:cNvSpPr/>
            <p:nvPr/>
          </p:nvSpPr>
          <p:spPr>
            <a:xfrm>
              <a:off x="19121062" y="13051444"/>
              <a:ext cx="1455705" cy="2682517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4" name="Agrupar 33">
            <a:extLst>
              <a:ext uri="{FF2B5EF4-FFF2-40B4-BE49-F238E27FC236}">
                <a16:creationId xmlns:a16="http://schemas.microsoft.com/office/drawing/2014/main" id="{843F2436-21DA-DEF9-0007-CE52C3B3AA77}"/>
              </a:ext>
            </a:extLst>
          </p:cNvPr>
          <p:cNvGrpSpPr/>
          <p:nvPr/>
        </p:nvGrpSpPr>
        <p:grpSpPr>
          <a:xfrm>
            <a:off x="6520058" y="856483"/>
            <a:ext cx="4827653" cy="4288547"/>
            <a:chOff x="6520058" y="856483"/>
            <a:chExt cx="4827653" cy="4288547"/>
          </a:xfrm>
        </p:grpSpPr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0EE275E5-32A9-7450-01F1-24B10D85179F}"/>
                </a:ext>
              </a:extLst>
            </p:cNvPr>
            <p:cNvSpPr/>
            <p:nvPr/>
          </p:nvSpPr>
          <p:spPr>
            <a:xfrm>
              <a:off x="10867341" y="856483"/>
              <a:ext cx="480370" cy="86261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0CFD3C44-5FCA-F607-A9FC-FA1917BB6764}"/>
                </a:ext>
              </a:extLst>
            </p:cNvPr>
            <p:cNvSpPr/>
            <p:nvPr/>
          </p:nvSpPr>
          <p:spPr>
            <a:xfrm>
              <a:off x="10368158" y="1712966"/>
              <a:ext cx="480370" cy="86261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543EC2CF-BABA-815B-C42E-875209AD74C5}"/>
                </a:ext>
              </a:extLst>
            </p:cNvPr>
            <p:cNvSpPr/>
            <p:nvPr/>
          </p:nvSpPr>
          <p:spPr>
            <a:xfrm>
              <a:off x="10368158" y="2569449"/>
              <a:ext cx="480370" cy="86261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Retângulo 9">
              <a:extLst>
                <a:ext uri="{FF2B5EF4-FFF2-40B4-BE49-F238E27FC236}">
                  <a16:creationId xmlns:a16="http://schemas.microsoft.com/office/drawing/2014/main" id="{31FB3021-7EA9-5FB3-9EBA-3667CE7CAC64}"/>
                </a:ext>
              </a:extLst>
            </p:cNvPr>
            <p:cNvSpPr/>
            <p:nvPr/>
          </p:nvSpPr>
          <p:spPr>
            <a:xfrm>
              <a:off x="9882383" y="856483"/>
              <a:ext cx="480370" cy="86261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id="{A3EDBBA1-CC47-4817-BBF0-B61E156A316D}"/>
                </a:ext>
              </a:extLst>
            </p:cNvPr>
            <p:cNvSpPr/>
            <p:nvPr/>
          </p:nvSpPr>
          <p:spPr>
            <a:xfrm>
              <a:off x="9406133" y="856483"/>
              <a:ext cx="480370" cy="86261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27F9F088-4E47-3B57-8766-A46937EF6578}"/>
                </a:ext>
              </a:extLst>
            </p:cNvPr>
            <p:cNvSpPr/>
            <p:nvPr/>
          </p:nvSpPr>
          <p:spPr>
            <a:xfrm>
              <a:off x="9406133" y="3425932"/>
              <a:ext cx="480370" cy="86261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" name="Retângulo 12">
              <a:extLst>
                <a:ext uri="{FF2B5EF4-FFF2-40B4-BE49-F238E27FC236}">
                  <a16:creationId xmlns:a16="http://schemas.microsoft.com/office/drawing/2014/main" id="{EE95890B-290C-8F85-CA4E-30BC88E8E47D}"/>
                </a:ext>
              </a:extLst>
            </p:cNvPr>
            <p:cNvSpPr/>
            <p:nvPr/>
          </p:nvSpPr>
          <p:spPr>
            <a:xfrm>
              <a:off x="9406133" y="4282415"/>
              <a:ext cx="480370" cy="86261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CCDE866C-78DE-A88A-24B7-B2B15BDBF103}"/>
                </a:ext>
              </a:extLst>
            </p:cNvPr>
            <p:cNvSpPr/>
            <p:nvPr/>
          </p:nvSpPr>
          <p:spPr>
            <a:xfrm>
              <a:off x="7958333" y="3425932"/>
              <a:ext cx="480370" cy="86261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Retângulo 15">
              <a:extLst>
                <a:ext uri="{FF2B5EF4-FFF2-40B4-BE49-F238E27FC236}">
                  <a16:creationId xmlns:a16="http://schemas.microsoft.com/office/drawing/2014/main" id="{6532D4E2-27A6-6D55-EAFB-75044DC46441}"/>
                </a:ext>
              </a:extLst>
            </p:cNvPr>
            <p:cNvSpPr/>
            <p:nvPr/>
          </p:nvSpPr>
          <p:spPr>
            <a:xfrm>
              <a:off x="7958333" y="1712966"/>
              <a:ext cx="480370" cy="86261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" name="Retângulo 16">
              <a:extLst>
                <a:ext uri="{FF2B5EF4-FFF2-40B4-BE49-F238E27FC236}">
                  <a16:creationId xmlns:a16="http://schemas.microsoft.com/office/drawing/2014/main" id="{98BE322C-0FA6-D9D3-9E60-9AE6AD2142FE}"/>
                </a:ext>
              </a:extLst>
            </p:cNvPr>
            <p:cNvSpPr/>
            <p:nvPr/>
          </p:nvSpPr>
          <p:spPr>
            <a:xfrm>
              <a:off x="7472558" y="856483"/>
              <a:ext cx="480370" cy="86261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861FA4FF-DB39-3795-917B-E2C7EE6C2A84}"/>
                </a:ext>
              </a:extLst>
            </p:cNvPr>
            <p:cNvSpPr/>
            <p:nvPr/>
          </p:nvSpPr>
          <p:spPr>
            <a:xfrm>
              <a:off x="7472558" y="4282415"/>
              <a:ext cx="480370" cy="86261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B3A2A5A3-860F-C917-1472-E328028EFADE}"/>
                </a:ext>
              </a:extLst>
            </p:cNvPr>
            <p:cNvSpPr/>
            <p:nvPr/>
          </p:nvSpPr>
          <p:spPr>
            <a:xfrm>
              <a:off x="6996308" y="1712966"/>
              <a:ext cx="480370" cy="86261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Retângulo 21">
              <a:extLst>
                <a:ext uri="{FF2B5EF4-FFF2-40B4-BE49-F238E27FC236}">
                  <a16:creationId xmlns:a16="http://schemas.microsoft.com/office/drawing/2014/main" id="{40FA71B5-6821-CE0D-BABF-AD28F2A16064}"/>
                </a:ext>
              </a:extLst>
            </p:cNvPr>
            <p:cNvSpPr/>
            <p:nvPr/>
          </p:nvSpPr>
          <p:spPr>
            <a:xfrm>
              <a:off x="6520058" y="3425932"/>
              <a:ext cx="480370" cy="86261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" name="Retângulo 22">
              <a:extLst>
                <a:ext uri="{FF2B5EF4-FFF2-40B4-BE49-F238E27FC236}">
                  <a16:creationId xmlns:a16="http://schemas.microsoft.com/office/drawing/2014/main" id="{F2FB1955-E71F-BD37-AB8C-15BF1A507ED7}"/>
                </a:ext>
              </a:extLst>
            </p:cNvPr>
            <p:cNvSpPr/>
            <p:nvPr/>
          </p:nvSpPr>
          <p:spPr>
            <a:xfrm>
              <a:off x="6520058" y="1712966"/>
              <a:ext cx="480370" cy="86261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3" name="Retângulo 32">
              <a:extLst>
                <a:ext uri="{FF2B5EF4-FFF2-40B4-BE49-F238E27FC236}">
                  <a16:creationId xmlns:a16="http://schemas.microsoft.com/office/drawing/2014/main" id="{2E0599A2-5A1C-0F5F-58FC-9BE7788DF7D2}"/>
                </a:ext>
              </a:extLst>
            </p:cNvPr>
            <p:cNvSpPr/>
            <p:nvPr/>
          </p:nvSpPr>
          <p:spPr>
            <a:xfrm>
              <a:off x="10386971" y="4282415"/>
              <a:ext cx="480370" cy="86261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25898675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6034</TotalTime>
  <Words>642</Words>
  <Application>Microsoft Office PowerPoint</Application>
  <PresentationFormat>Widescreen</PresentationFormat>
  <Paragraphs>52</Paragraphs>
  <Slides>9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Antenna Bold</vt:lpstr>
      <vt:lpstr>Antenna Regular</vt:lpstr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lasilva</dc:creator>
  <cp:lastModifiedBy>Leandro de Almeida Silva</cp:lastModifiedBy>
  <cp:revision>162</cp:revision>
  <dcterms:created xsi:type="dcterms:W3CDTF">2019-08-08T19:59:30Z</dcterms:created>
  <dcterms:modified xsi:type="dcterms:W3CDTF">2024-03-01T19:31:48Z</dcterms:modified>
</cp:coreProperties>
</file>