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561" r:id="rId2"/>
    <p:sldId id="575" r:id="rId3"/>
    <p:sldId id="573" r:id="rId4"/>
    <p:sldId id="548" r:id="rId5"/>
    <p:sldId id="562" r:id="rId6"/>
    <p:sldId id="574" r:id="rId7"/>
    <p:sldId id="325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7061" userDrawn="1">
          <p15:clr>
            <a:srgbClr val="A4A3A4"/>
          </p15:clr>
        </p15:guide>
        <p15:guide id="3" orient="horz" pos="436" userDrawn="1">
          <p15:clr>
            <a:srgbClr val="A4A3A4"/>
          </p15:clr>
        </p15:guide>
        <p15:guide id="4" orient="horz" pos="3793" userDrawn="1">
          <p15:clr>
            <a:srgbClr val="A4A3A4"/>
          </p15:clr>
        </p15:guide>
        <p15:guide id="5" pos="7378" userDrawn="1">
          <p15:clr>
            <a:srgbClr val="A4A3A4"/>
          </p15:clr>
        </p15:guide>
        <p15:guide id="6" pos="6743" userDrawn="1">
          <p15:clr>
            <a:srgbClr val="A4A3A4"/>
          </p15:clr>
        </p15:guide>
        <p15:guide id="7" pos="6425" userDrawn="1">
          <p15:clr>
            <a:srgbClr val="A4A3A4"/>
          </p15:clr>
        </p15:guide>
        <p15:guide id="8" pos="6108" userDrawn="1">
          <p15:clr>
            <a:srgbClr val="A4A3A4"/>
          </p15:clr>
        </p15:guide>
        <p15:guide id="9" pos="5790" userDrawn="1">
          <p15:clr>
            <a:srgbClr val="A4A3A4"/>
          </p15:clr>
        </p15:guide>
        <p15:guide id="10" pos="5473" userDrawn="1">
          <p15:clr>
            <a:srgbClr val="A4A3A4"/>
          </p15:clr>
        </p15:guide>
        <p15:guide id="11" pos="5155" userDrawn="1">
          <p15:clr>
            <a:srgbClr val="A4A3A4"/>
          </p15:clr>
        </p15:guide>
        <p15:guide id="12" pos="4838" userDrawn="1">
          <p15:clr>
            <a:srgbClr val="A4A3A4"/>
          </p15:clr>
        </p15:guide>
        <p15:guide id="13" pos="4520" userDrawn="1">
          <p15:clr>
            <a:srgbClr val="A4A3A4"/>
          </p15:clr>
        </p15:guide>
        <p15:guide id="14" pos="3885" userDrawn="1">
          <p15:clr>
            <a:srgbClr val="A4A3A4"/>
          </p15:clr>
        </p15:guide>
        <p15:guide id="15" pos="4203" userDrawn="1">
          <p15:clr>
            <a:srgbClr val="A4A3A4"/>
          </p15:clr>
        </p15:guide>
        <p15:guide id="16" pos="3568" userDrawn="1">
          <p15:clr>
            <a:srgbClr val="A4A3A4"/>
          </p15:clr>
        </p15:guide>
        <p15:guide id="17" pos="3296" userDrawn="1">
          <p15:clr>
            <a:srgbClr val="A4A3A4"/>
          </p15:clr>
        </p15:guide>
        <p15:guide id="18" pos="2978" userDrawn="1">
          <p15:clr>
            <a:srgbClr val="A4A3A4"/>
          </p15:clr>
        </p15:guide>
        <p15:guide id="19" pos="2661" userDrawn="1">
          <p15:clr>
            <a:srgbClr val="A4A3A4"/>
          </p15:clr>
        </p15:guide>
        <p15:guide id="20" pos="2343" userDrawn="1">
          <p15:clr>
            <a:srgbClr val="A4A3A4"/>
          </p15:clr>
        </p15:guide>
        <p15:guide id="21" pos="20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AAF"/>
    <a:srgbClr val="FFF3D1"/>
    <a:srgbClr val="C5DFF3"/>
    <a:srgbClr val="C9E5C9"/>
    <a:srgbClr val="94DEDC"/>
    <a:srgbClr val="42C0BF"/>
    <a:srgbClr val="F2F2F2"/>
    <a:srgbClr val="61B261"/>
    <a:srgbClr val="FECF47"/>
    <a:srgbClr val="1E64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05" autoAdjust="0"/>
    <p:restoredTop sz="87908" autoAdjust="0"/>
  </p:normalViewPr>
  <p:slideViewPr>
    <p:cSldViewPr>
      <p:cViewPr varScale="1">
        <p:scale>
          <a:sx n="110" d="100"/>
          <a:sy n="110" d="100"/>
        </p:scale>
        <p:origin x="468" y="96"/>
      </p:cViewPr>
      <p:guideLst>
        <p:guide orient="horz" pos="1026"/>
        <p:guide pos="7061"/>
        <p:guide orient="horz" pos="436"/>
        <p:guide orient="horz" pos="3793"/>
        <p:guide pos="7378"/>
        <p:guide pos="6743"/>
        <p:guide pos="6425"/>
        <p:guide pos="6108"/>
        <p:guide pos="5790"/>
        <p:guide pos="5473"/>
        <p:guide pos="5155"/>
        <p:guide pos="4838"/>
        <p:guide pos="4520"/>
        <p:guide pos="3885"/>
        <p:guide pos="4203"/>
        <p:guide pos="3568"/>
        <p:guide pos="3296"/>
        <p:guide pos="2978"/>
        <p:guide pos="2661"/>
        <p:guide pos="2343"/>
        <p:guide pos="20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82F568-18AB-468E-BE41-DDD4DA255ED3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23E2E-8C30-423E-A7AA-B8A532F5CE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476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0831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2F249-102F-0023-AE16-4FD57A6BD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58EE3E7-0624-A08C-6D52-79BE94602D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A9D9FF4-2DDA-47B8-1168-EA42DA9F38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91993C-66E8-0D44-B8F4-47820FCF3A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6659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9FD62-CC52-25E6-9D24-BF7D93B19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7C5281C-18E2-FDF1-408E-9914DDBBD4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71448AD-4B32-A442-8038-C6D3116A2D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F0D39B-D0AA-1286-041F-A94A920168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6098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5459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644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E0856-5B57-C1C1-76EB-B1F05EC07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BDF5B4E-7678-CF36-102F-A27BAB16A2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72690DC-A8EA-7144-033C-2B2A9C8022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4C7891F-4F84-C94B-4CC4-C8507813CD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4217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0206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3" r="75908" b="15315"/>
          <a:stretch/>
        </p:blipFill>
        <p:spPr bwMode="auto">
          <a:xfrm>
            <a:off x="11731857" y="0"/>
            <a:ext cx="480370" cy="6880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magem 3" descr="Interface gráfica do usuário&#10;&#10;Descrição gerada automaticamente">
            <a:extLst>
              <a:ext uri="{FF2B5EF4-FFF2-40B4-BE49-F238E27FC236}">
                <a16:creationId xmlns:a16="http://schemas.microsoft.com/office/drawing/2014/main" id="{1780D8A3-97E6-639B-67D8-1D246864242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5969618"/>
            <a:ext cx="2232248" cy="614371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CD551CC2-55A9-C1C7-4057-934A9777E3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939" y="5950969"/>
            <a:ext cx="2646687" cy="59673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63F92903-779C-04B6-31D2-124796C9E06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20" y="542160"/>
            <a:ext cx="2120096" cy="1184634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1BCD573D-7221-05A2-36C7-39C617BED97F}"/>
              </a:ext>
            </a:extLst>
          </p:cNvPr>
          <p:cNvSpPr/>
          <p:nvPr/>
        </p:nvSpPr>
        <p:spPr>
          <a:xfrm>
            <a:off x="695400" y="3657994"/>
            <a:ext cx="7116632" cy="66593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D7A35C4-A93C-A403-113F-7B9E252C1606}"/>
              </a:ext>
            </a:extLst>
          </p:cNvPr>
          <p:cNvSpPr/>
          <p:nvPr/>
        </p:nvSpPr>
        <p:spPr>
          <a:xfrm>
            <a:off x="635552" y="3857568"/>
            <a:ext cx="6324544" cy="47705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2500" b="1" dirty="0">
                <a:solidFill>
                  <a:srgbClr val="9E7500"/>
                </a:solidFill>
                <a:latin typeface="Antenna Regular" panose="02000503000000020004" pitchFamily="50" charset="0"/>
              </a:rPr>
              <a:t>Subtítulo </a:t>
            </a:r>
            <a:r>
              <a:rPr lang="pt-BR" sz="2500" b="1" dirty="0" err="1">
                <a:solidFill>
                  <a:srgbClr val="9E7500"/>
                </a:solidFill>
                <a:latin typeface="Antenna Regular" panose="02000503000000020004" pitchFamily="50" charset="0"/>
              </a:rPr>
              <a:t>Antenna</a:t>
            </a:r>
            <a:r>
              <a:rPr lang="pt-BR" sz="2500" b="1" dirty="0">
                <a:solidFill>
                  <a:srgbClr val="9E7500"/>
                </a:solidFill>
                <a:latin typeface="Antenna Regular" panose="02000503000000020004" pitchFamily="50" charset="0"/>
              </a:rPr>
              <a:t> Regular 25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56B9B7CA-C6E8-6F19-9912-536434EB0E98}"/>
              </a:ext>
            </a:extLst>
          </p:cNvPr>
          <p:cNvSpPr/>
          <p:nvPr/>
        </p:nvSpPr>
        <p:spPr>
          <a:xfrm>
            <a:off x="563544" y="2910934"/>
            <a:ext cx="6828600" cy="707886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pt-BR" sz="4000" b="1" dirty="0">
                <a:latin typeface="Antenna Bold" panose="02000503000000020004" pitchFamily="50" charset="0"/>
              </a:rPr>
              <a:t>Título </a:t>
            </a:r>
            <a:r>
              <a:rPr lang="pt-BR" sz="4000" b="1" dirty="0" err="1">
                <a:latin typeface="Antenna Bold" panose="02000503000000020004" pitchFamily="50" charset="0"/>
              </a:rPr>
              <a:t>Antenna</a:t>
            </a:r>
            <a:r>
              <a:rPr lang="pt-BR" sz="4000" b="1" dirty="0">
                <a:latin typeface="Antenna Bold" panose="02000503000000020004" pitchFamily="50" charset="0"/>
              </a:rPr>
              <a:t> Bold 40</a:t>
            </a:r>
          </a:p>
        </p:txBody>
      </p:sp>
    </p:spTree>
    <p:extLst>
      <p:ext uri="{BB962C8B-B14F-4D97-AF65-F5344CB8AC3E}">
        <p14:creationId xmlns:p14="http://schemas.microsoft.com/office/powerpoint/2010/main" val="3736733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E34BF-3FCE-D95C-EF57-4A0391E14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tângulo 40">
            <a:extLst>
              <a:ext uri="{FF2B5EF4-FFF2-40B4-BE49-F238E27FC236}">
                <a16:creationId xmlns:a16="http://schemas.microsoft.com/office/drawing/2014/main" id="{6B6CDCE2-93B2-B89B-9FFA-DB39984862B7}"/>
              </a:ext>
            </a:extLst>
          </p:cNvPr>
          <p:cNvSpPr/>
          <p:nvPr/>
        </p:nvSpPr>
        <p:spPr>
          <a:xfrm>
            <a:off x="0" y="1867687"/>
            <a:ext cx="12192000" cy="30963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96A0B11-F55B-C69B-A722-43B8BAB5A2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378" y="6087908"/>
            <a:ext cx="2034314" cy="458665"/>
          </a:xfrm>
          <a:prstGeom prst="rect">
            <a:avLst/>
          </a:prstGeom>
        </p:spPr>
      </p:pic>
      <p:grpSp>
        <p:nvGrpSpPr>
          <p:cNvPr id="10" name="Grupo 9">
            <a:extLst>
              <a:ext uri="{FF2B5EF4-FFF2-40B4-BE49-F238E27FC236}">
                <a16:creationId xmlns:a16="http://schemas.microsoft.com/office/drawing/2014/main" id="{F7AC63DC-D229-65F2-AC54-F7EBA930EE21}"/>
              </a:ext>
            </a:extLst>
          </p:cNvPr>
          <p:cNvGrpSpPr/>
          <p:nvPr/>
        </p:nvGrpSpPr>
        <p:grpSpPr>
          <a:xfrm>
            <a:off x="-2" y="2420838"/>
            <a:ext cx="12192001" cy="1699775"/>
            <a:chOff x="-2" y="2204764"/>
            <a:chExt cx="12192001" cy="1699775"/>
          </a:xfrm>
        </p:grpSpPr>
        <p:sp>
          <p:nvSpPr>
            <p:cNvPr id="39" name="TextBox 2">
              <a:extLst>
                <a:ext uri="{FF2B5EF4-FFF2-40B4-BE49-F238E27FC236}">
                  <a16:creationId xmlns:a16="http://schemas.microsoft.com/office/drawing/2014/main" id="{24693EB2-DE33-F936-3229-A2935F1A4D59}"/>
                </a:ext>
              </a:extLst>
            </p:cNvPr>
            <p:cNvSpPr txBox="1"/>
            <p:nvPr/>
          </p:nvSpPr>
          <p:spPr>
            <a:xfrm>
              <a:off x="-2" y="2204764"/>
              <a:ext cx="12192001" cy="80060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7280"/>
                </a:lnSpc>
              </a:pPr>
              <a:r>
                <a:rPr lang="en-US" sz="3200" b="1" dirty="0" err="1">
                  <a:solidFill>
                    <a:srgbClr val="000000"/>
                  </a:solidFill>
                  <a:latin typeface="Antenna Bold" panose="02000503000000020004" pitchFamily="50" charset="0"/>
                </a:rPr>
                <a:t>Título</a:t>
              </a:r>
              <a:endParaRPr lang="en-US" sz="3200" b="1" dirty="0">
                <a:solidFill>
                  <a:srgbClr val="000000"/>
                </a:solidFill>
                <a:latin typeface="Antenna Bold" panose="02000503000000020004" pitchFamily="50" charset="0"/>
              </a:endParaRPr>
            </a:p>
          </p:txBody>
        </p:sp>
        <p:sp>
          <p:nvSpPr>
            <p:cNvPr id="40" name="TextBox 2">
              <a:extLst>
                <a:ext uri="{FF2B5EF4-FFF2-40B4-BE49-F238E27FC236}">
                  <a16:creationId xmlns:a16="http://schemas.microsoft.com/office/drawing/2014/main" id="{A259B89F-AA9D-49C1-4D40-96F8A065284B}"/>
                </a:ext>
              </a:extLst>
            </p:cNvPr>
            <p:cNvSpPr txBox="1"/>
            <p:nvPr/>
          </p:nvSpPr>
          <p:spPr>
            <a:xfrm>
              <a:off x="0" y="3140868"/>
              <a:ext cx="12191999" cy="76367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7280"/>
                </a:lnSpc>
              </a:pPr>
              <a:r>
                <a:rPr lang="en-US" sz="2000" dirty="0" err="1">
                  <a:solidFill>
                    <a:srgbClr val="1A6499"/>
                  </a:solidFill>
                  <a:latin typeface="Antenna Bold" panose="02000503000000020004" pitchFamily="50" charset="0"/>
                </a:rPr>
                <a:t>Subtítulo</a:t>
              </a:r>
              <a:endParaRPr lang="en-US" sz="2000" dirty="0">
                <a:solidFill>
                  <a:srgbClr val="1A6499"/>
                </a:solidFill>
                <a:latin typeface="Antenna Bold" panose="02000503000000020004" pitchFamily="50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1809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A7348-A849-1E85-666A-AA6851DB0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7E30795E-1F93-3BB2-1D37-D35CE5E73D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378" y="6087908"/>
            <a:ext cx="2034314" cy="458665"/>
          </a:xfrm>
          <a:prstGeom prst="rect">
            <a:avLst/>
          </a:prstGeom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EDE4777A-874A-328F-1A6F-20CB3D25988F}"/>
              </a:ext>
            </a:extLst>
          </p:cNvPr>
          <p:cNvSpPr/>
          <p:nvPr/>
        </p:nvSpPr>
        <p:spPr>
          <a:xfrm>
            <a:off x="623392" y="375047"/>
            <a:ext cx="10729192" cy="461665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pt-BR" sz="2300" b="1" dirty="0">
                <a:solidFill>
                  <a:schemeClr val="tx2"/>
                </a:solidFill>
                <a:latin typeface="Antenna Bold" panose="02000503000000020004" pitchFamily="50" charset="0"/>
              </a:rPr>
              <a:t>Título slide</a:t>
            </a:r>
          </a:p>
        </p:txBody>
      </p:sp>
    </p:spTree>
    <p:extLst>
      <p:ext uri="{BB962C8B-B14F-4D97-AF65-F5344CB8AC3E}">
        <p14:creationId xmlns:p14="http://schemas.microsoft.com/office/powerpoint/2010/main" val="3603741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-1" y="0"/>
            <a:ext cx="9958874" cy="6858000"/>
            <a:chOff x="-1" y="0"/>
            <a:chExt cx="9958874" cy="6858000"/>
          </a:xfrm>
        </p:grpSpPr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308E1AE7-A165-584C-C2EB-7CDC1C888517}"/>
                </a:ext>
              </a:extLst>
            </p:cNvPr>
            <p:cNvSpPr/>
            <p:nvPr/>
          </p:nvSpPr>
          <p:spPr>
            <a:xfrm>
              <a:off x="-1" y="0"/>
              <a:ext cx="9850274" cy="6858000"/>
            </a:xfrm>
            <a:prstGeom prst="rect">
              <a:avLst/>
            </a:prstGeom>
            <a:solidFill>
              <a:srgbClr val="5987B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7" name="Picture 2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18" r="75908" b="46818"/>
            <a:stretch/>
          </p:blipFill>
          <p:spPr bwMode="auto">
            <a:xfrm>
              <a:off x="9741673" y="2636912"/>
              <a:ext cx="217200" cy="1733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4" name="Imagem 3">
            <a:extLst>
              <a:ext uri="{FF2B5EF4-FFF2-40B4-BE49-F238E27FC236}">
                <a16:creationId xmlns:a16="http://schemas.microsoft.com/office/drawing/2014/main" id="{CB9ABCE4-0C3F-E75E-E857-A6CEBC64FDF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342" y="6087908"/>
            <a:ext cx="2034314" cy="458665"/>
          </a:xfrm>
          <a:prstGeom prst="rect">
            <a:avLst/>
          </a:prstGeom>
        </p:spPr>
      </p:pic>
      <p:sp>
        <p:nvSpPr>
          <p:cNvPr id="12" name="TextBox 32">
            <a:extLst>
              <a:ext uri="{FF2B5EF4-FFF2-40B4-BE49-F238E27FC236}">
                <a16:creationId xmlns:a16="http://schemas.microsoft.com/office/drawing/2014/main" id="{09834D6F-BAB7-DE37-A676-02E099C7D76F}"/>
              </a:ext>
            </a:extLst>
          </p:cNvPr>
          <p:cNvSpPr txBox="1"/>
          <p:nvPr/>
        </p:nvSpPr>
        <p:spPr>
          <a:xfrm>
            <a:off x="551384" y="1856018"/>
            <a:ext cx="8692575" cy="4553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solidFill>
                  <a:schemeClr val="bg1"/>
                </a:solidFill>
              </a:rPr>
              <a:t>1.  </a:t>
            </a:r>
            <a:r>
              <a:rPr lang="en-US" sz="2200" b="1" dirty="0" err="1">
                <a:solidFill>
                  <a:schemeClr val="bg1"/>
                </a:solidFill>
              </a:rPr>
              <a:t>Destaque</a:t>
            </a:r>
            <a:r>
              <a:rPr lang="en-US" sz="2200" b="1" dirty="0">
                <a:solidFill>
                  <a:schemeClr val="bg1"/>
                </a:solidFill>
              </a:rPr>
              <a:t> 1</a:t>
            </a:r>
          </a:p>
        </p:txBody>
      </p:sp>
      <p:sp>
        <p:nvSpPr>
          <p:cNvPr id="13" name="TextBox 32">
            <a:extLst>
              <a:ext uri="{FF2B5EF4-FFF2-40B4-BE49-F238E27FC236}">
                <a16:creationId xmlns:a16="http://schemas.microsoft.com/office/drawing/2014/main" id="{03A6548B-DFEB-5F08-6C62-EA0F990F821A}"/>
              </a:ext>
            </a:extLst>
          </p:cNvPr>
          <p:cNvSpPr txBox="1"/>
          <p:nvPr/>
        </p:nvSpPr>
        <p:spPr>
          <a:xfrm>
            <a:off x="551384" y="3008146"/>
            <a:ext cx="8692575" cy="9208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800"/>
              </a:lnSpc>
            </a:pPr>
            <a:r>
              <a:rPr lang="en-US" sz="2200" b="1" dirty="0">
                <a:solidFill>
                  <a:schemeClr val="bg1"/>
                </a:solidFill>
              </a:rPr>
              <a:t>2.  </a:t>
            </a:r>
            <a:r>
              <a:rPr lang="en-US" sz="2200" b="1" dirty="0" err="1">
                <a:solidFill>
                  <a:schemeClr val="bg1"/>
                </a:solidFill>
              </a:rPr>
              <a:t>Destaque</a:t>
            </a:r>
            <a:r>
              <a:rPr lang="en-US" sz="2200" b="1" dirty="0">
                <a:solidFill>
                  <a:schemeClr val="bg1"/>
                </a:solidFill>
              </a:rPr>
              <a:t> 2</a:t>
            </a:r>
          </a:p>
        </p:txBody>
      </p:sp>
      <p:sp>
        <p:nvSpPr>
          <p:cNvPr id="14" name="TextBox 32">
            <a:extLst>
              <a:ext uri="{FF2B5EF4-FFF2-40B4-BE49-F238E27FC236}">
                <a16:creationId xmlns:a16="http://schemas.microsoft.com/office/drawing/2014/main" id="{D5672670-E967-A89C-BDD7-98B9842B7161}"/>
              </a:ext>
            </a:extLst>
          </p:cNvPr>
          <p:cNvSpPr txBox="1"/>
          <p:nvPr/>
        </p:nvSpPr>
        <p:spPr>
          <a:xfrm>
            <a:off x="551384" y="3973413"/>
            <a:ext cx="8692575" cy="12926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100" b="1" dirty="0">
              <a:solidFill>
                <a:schemeClr val="bg1"/>
              </a:solidFill>
              <a:ea typeface="Open Sans" pitchFamily="2" charset="0"/>
              <a:cs typeface="Arial" panose="020B060402020202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100" b="1" dirty="0" err="1">
                <a:solidFill>
                  <a:schemeClr val="bg1"/>
                </a:solidFill>
                <a:ea typeface="Open Sans" pitchFamily="2" charset="0"/>
                <a:cs typeface="Arial" panose="020B0604020202020204" pitchFamily="34" charset="0"/>
              </a:rPr>
              <a:t>Texto</a:t>
            </a:r>
            <a:endParaRPr lang="en-US" sz="2100" b="1" dirty="0">
              <a:solidFill>
                <a:schemeClr val="bg1"/>
              </a:solidFill>
              <a:ea typeface="Open Sans" pitchFamily="2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100" b="1" dirty="0">
              <a:solidFill>
                <a:schemeClr val="bg1"/>
              </a:solidFill>
              <a:ea typeface="Open Sans" pitchFamily="2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100" b="1" dirty="0">
              <a:solidFill>
                <a:schemeClr val="bg1"/>
              </a:solidFill>
              <a:ea typeface="Open Sans" pitchFamily="2" charset="0"/>
              <a:cs typeface="Arial" panose="020B0604020202020204" pitchFamily="34" charset="0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836E6035-9EBC-5AF7-268C-3E42F39E6556}"/>
              </a:ext>
            </a:extLst>
          </p:cNvPr>
          <p:cNvSpPr/>
          <p:nvPr/>
        </p:nvSpPr>
        <p:spPr>
          <a:xfrm>
            <a:off x="407368" y="697177"/>
            <a:ext cx="1512168" cy="461665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ntenna Bold" panose="02000503000000020004" pitchFamily="50" charset="0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3302618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B880CC19-36DF-5D39-4762-696CABD9375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378" y="6087908"/>
            <a:ext cx="2034314" cy="458665"/>
          </a:xfrm>
          <a:prstGeom prst="rect">
            <a:avLst/>
          </a:prstGeom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836E6035-9EBC-5AF7-268C-3E42F39E6556}"/>
              </a:ext>
            </a:extLst>
          </p:cNvPr>
          <p:cNvSpPr/>
          <p:nvPr/>
        </p:nvSpPr>
        <p:spPr>
          <a:xfrm>
            <a:off x="623392" y="375047"/>
            <a:ext cx="10729192" cy="461665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pt-BR" sz="2300" b="1" dirty="0">
                <a:solidFill>
                  <a:srgbClr val="9E7500"/>
                </a:solidFill>
                <a:latin typeface="Antenna Bold" panose="02000503000000020004" pitchFamily="50" charset="0"/>
              </a:rPr>
              <a:t>Título Slide</a:t>
            </a:r>
            <a:endParaRPr lang="pt-BR" sz="2300" b="1" dirty="0">
              <a:solidFill>
                <a:srgbClr val="10253F"/>
              </a:solidFill>
              <a:latin typeface="Antenna Bold" panose="0200050300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733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294F7-8727-E983-409D-A28F8489A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>
            <a:extLst>
              <a:ext uri="{FF2B5EF4-FFF2-40B4-BE49-F238E27FC236}">
                <a16:creationId xmlns:a16="http://schemas.microsoft.com/office/drawing/2014/main" id="{5A2F6B69-A526-42F8-1498-D64E86D3859F}"/>
              </a:ext>
            </a:extLst>
          </p:cNvPr>
          <p:cNvGrpSpPr/>
          <p:nvPr/>
        </p:nvGrpSpPr>
        <p:grpSpPr>
          <a:xfrm>
            <a:off x="-1" y="0"/>
            <a:ext cx="9958874" cy="6858000"/>
            <a:chOff x="-1" y="0"/>
            <a:chExt cx="9958874" cy="6858000"/>
          </a:xfrm>
          <a:solidFill>
            <a:srgbClr val="487448"/>
          </a:solidFill>
        </p:grpSpPr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0476DF94-51D3-054C-F60D-EFDCB54A9387}"/>
                </a:ext>
              </a:extLst>
            </p:cNvPr>
            <p:cNvSpPr/>
            <p:nvPr/>
          </p:nvSpPr>
          <p:spPr>
            <a:xfrm>
              <a:off x="-1" y="0"/>
              <a:ext cx="9850274" cy="685800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7" name="Picture 2">
              <a:extLst>
                <a:ext uri="{FF2B5EF4-FFF2-40B4-BE49-F238E27FC236}">
                  <a16:creationId xmlns:a16="http://schemas.microsoft.com/office/drawing/2014/main" id="{E14CC65E-327A-3319-67BA-B691B75532A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18" r="75908" b="46818"/>
            <a:stretch/>
          </p:blipFill>
          <p:spPr bwMode="auto">
            <a:xfrm>
              <a:off x="9741673" y="2636912"/>
              <a:ext cx="217200" cy="173325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4" name="Imagem 3">
            <a:extLst>
              <a:ext uri="{FF2B5EF4-FFF2-40B4-BE49-F238E27FC236}">
                <a16:creationId xmlns:a16="http://schemas.microsoft.com/office/drawing/2014/main" id="{F9E77EA0-DA2C-856F-5C04-7740C995DD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342" y="6087908"/>
            <a:ext cx="2034314" cy="458665"/>
          </a:xfrm>
          <a:prstGeom prst="rect">
            <a:avLst/>
          </a:prstGeom>
        </p:spPr>
      </p:pic>
      <p:sp>
        <p:nvSpPr>
          <p:cNvPr id="12" name="TextBox 32">
            <a:extLst>
              <a:ext uri="{FF2B5EF4-FFF2-40B4-BE49-F238E27FC236}">
                <a16:creationId xmlns:a16="http://schemas.microsoft.com/office/drawing/2014/main" id="{C10289A0-B80D-54D8-1412-0D4EB4B119EB}"/>
              </a:ext>
            </a:extLst>
          </p:cNvPr>
          <p:cNvSpPr txBox="1"/>
          <p:nvPr/>
        </p:nvSpPr>
        <p:spPr>
          <a:xfrm>
            <a:off x="551384" y="1856018"/>
            <a:ext cx="8692575" cy="4553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solidFill>
                  <a:schemeClr val="bg1"/>
                </a:solidFill>
              </a:rPr>
              <a:t>1.  </a:t>
            </a:r>
            <a:r>
              <a:rPr lang="en-US" sz="2200" b="1" dirty="0" err="1">
                <a:solidFill>
                  <a:schemeClr val="bg1"/>
                </a:solidFill>
              </a:rPr>
              <a:t>Destaque</a:t>
            </a:r>
            <a:r>
              <a:rPr lang="en-US" sz="2200" b="1" dirty="0">
                <a:solidFill>
                  <a:schemeClr val="bg1"/>
                </a:solidFill>
              </a:rPr>
              <a:t> 1</a:t>
            </a:r>
          </a:p>
        </p:txBody>
      </p:sp>
      <p:sp>
        <p:nvSpPr>
          <p:cNvPr id="13" name="TextBox 32">
            <a:extLst>
              <a:ext uri="{FF2B5EF4-FFF2-40B4-BE49-F238E27FC236}">
                <a16:creationId xmlns:a16="http://schemas.microsoft.com/office/drawing/2014/main" id="{F43AFC4C-64DB-6D5C-4F72-DFE7F2CC0EAE}"/>
              </a:ext>
            </a:extLst>
          </p:cNvPr>
          <p:cNvSpPr txBox="1"/>
          <p:nvPr/>
        </p:nvSpPr>
        <p:spPr>
          <a:xfrm>
            <a:off x="551384" y="3008146"/>
            <a:ext cx="8692575" cy="9208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800"/>
              </a:lnSpc>
            </a:pPr>
            <a:r>
              <a:rPr lang="en-US" sz="2200" b="1" dirty="0">
                <a:solidFill>
                  <a:schemeClr val="bg1"/>
                </a:solidFill>
              </a:rPr>
              <a:t>2.  </a:t>
            </a:r>
            <a:r>
              <a:rPr lang="en-US" sz="2200" b="1" dirty="0" err="1">
                <a:solidFill>
                  <a:schemeClr val="bg1"/>
                </a:solidFill>
              </a:rPr>
              <a:t>Destaque</a:t>
            </a:r>
            <a:r>
              <a:rPr lang="en-US" sz="2200" b="1" dirty="0">
                <a:solidFill>
                  <a:schemeClr val="bg1"/>
                </a:solidFill>
              </a:rPr>
              <a:t> 2</a:t>
            </a:r>
          </a:p>
        </p:txBody>
      </p:sp>
      <p:sp>
        <p:nvSpPr>
          <p:cNvPr id="14" name="TextBox 32">
            <a:extLst>
              <a:ext uri="{FF2B5EF4-FFF2-40B4-BE49-F238E27FC236}">
                <a16:creationId xmlns:a16="http://schemas.microsoft.com/office/drawing/2014/main" id="{CFA91E29-E394-EA94-9407-1AF7952A983C}"/>
              </a:ext>
            </a:extLst>
          </p:cNvPr>
          <p:cNvSpPr txBox="1"/>
          <p:nvPr/>
        </p:nvSpPr>
        <p:spPr>
          <a:xfrm>
            <a:off x="551384" y="3973413"/>
            <a:ext cx="8692575" cy="12926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100" b="1" dirty="0">
              <a:solidFill>
                <a:schemeClr val="bg1"/>
              </a:solidFill>
              <a:ea typeface="Open Sans" pitchFamily="2" charset="0"/>
              <a:cs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100" b="1" dirty="0" err="1">
                <a:solidFill>
                  <a:schemeClr val="bg1"/>
                </a:solidFill>
                <a:ea typeface="Open Sans" pitchFamily="2" charset="0"/>
                <a:cs typeface="Arial" panose="020B0604020202020204" pitchFamily="34" charset="0"/>
              </a:rPr>
              <a:t>Texto</a:t>
            </a:r>
            <a:endParaRPr lang="en-US" sz="2100" b="1" dirty="0">
              <a:solidFill>
                <a:schemeClr val="bg1"/>
              </a:solidFill>
              <a:ea typeface="Open Sans" pitchFamily="2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100" b="1" dirty="0">
              <a:solidFill>
                <a:schemeClr val="bg1"/>
              </a:solidFill>
              <a:ea typeface="Open Sans" pitchFamily="2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100" b="1" dirty="0">
              <a:solidFill>
                <a:schemeClr val="bg1"/>
              </a:solidFill>
              <a:ea typeface="Open Sans" pitchFamily="2" charset="0"/>
              <a:cs typeface="Arial" panose="020B0604020202020204" pitchFamily="34" charset="0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C3A3044A-4F39-D541-841C-0D11CAA721AA}"/>
              </a:ext>
            </a:extLst>
          </p:cNvPr>
          <p:cNvSpPr/>
          <p:nvPr/>
        </p:nvSpPr>
        <p:spPr>
          <a:xfrm>
            <a:off x="407368" y="697177"/>
            <a:ext cx="1512168" cy="461665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ntenna Bold" panose="02000503000000020004" pitchFamily="50" charset="0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3966059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864" y="5463120"/>
            <a:ext cx="2001620" cy="1118433"/>
          </a:xfrm>
          <a:prstGeom prst="rect">
            <a:avLst/>
          </a:prstGeom>
        </p:spPr>
      </p:pic>
      <p:pic>
        <p:nvPicPr>
          <p:cNvPr id="3" name="Imagem 2" descr="Interface gráfica do usuário&#10;&#10;Descrição gerada automaticamente">
            <a:extLst>
              <a:ext uri="{FF2B5EF4-FFF2-40B4-BE49-F238E27FC236}">
                <a16:creationId xmlns:a16="http://schemas.microsoft.com/office/drawing/2014/main" id="{B1F6E3CA-8AA3-75DF-CDF3-1FC0262645B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074" y="5999712"/>
            <a:ext cx="2232248" cy="61437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497433F8-A7E4-2671-9729-F39F8A885D5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939" y="5949280"/>
            <a:ext cx="2646687" cy="596733"/>
          </a:xfrm>
          <a:prstGeom prst="rect">
            <a:avLst/>
          </a:prstGeom>
        </p:spPr>
      </p:pic>
      <p:grpSp>
        <p:nvGrpSpPr>
          <p:cNvPr id="20" name="Agrupar 19">
            <a:extLst>
              <a:ext uri="{FF2B5EF4-FFF2-40B4-BE49-F238E27FC236}">
                <a16:creationId xmlns:a16="http://schemas.microsoft.com/office/drawing/2014/main" id="{FE45045A-8825-3D11-AB58-7CB9FB375EF1}"/>
              </a:ext>
            </a:extLst>
          </p:cNvPr>
          <p:cNvGrpSpPr/>
          <p:nvPr/>
        </p:nvGrpSpPr>
        <p:grpSpPr>
          <a:xfrm>
            <a:off x="11731857" y="0"/>
            <a:ext cx="480370" cy="6857998"/>
            <a:chOff x="11731857" y="13940"/>
            <a:chExt cx="480370" cy="6652062"/>
          </a:xfrm>
        </p:grpSpPr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6A4B24F3-3AC3-3497-6A2A-E62FA09B830E}"/>
                </a:ext>
              </a:extLst>
            </p:cNvPr>
            <p:cNvSpPr/>
            <p:nvPr/>
          </p:nvSpPr>
          <p:spPr>
            <a:xfrm>
              <a:off x="11731857" y="13940"/>
              <a:ext cx="480370" cy="836712"/>
            </a:xfrm>
            <a:prstGeom prst="rect">
              <a:avLst/>
            </a:prstGeom>
            <a:solidFill>
              <a:srgbClr val="1E649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4E3DD635-ABEC-BBE1-D834-698E574EB2F9}"/>
                </a:ext>
              </a:extLst>
            </p:cNvPr>
            <p:cNvSpPr/>
            <p:nvPr/>
          </p:nvSpPr>
          <p:spPr>
            <a:xfrm>
              <a:off x="11731857" y="844704"/>
              <a:ext cx="480370" cy="836712"/>
            </a:xfrm>
            <a:prstGeom prst="rect">
              <a:avLst/>
            </a:prstGeom>
            <a:solidFill>
              <a:srgbClr val="FECF4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1D3E4F7F-992B-F658-7B2E-807EAD673011}"/>
                </a:ext>
              </a:extLst>
            </p:cNvPr>
            <p:cNvSpPr/>
            <p:nvPr/>
          </p:nvSpPr>
          <p:spPr>
            <a:xfrm>
              <a:off x="11731857" y="3336996"/>
              <a:ext cx="480370" cy="836712"/>
            </a:xfrm>
            <a:prstGeom prst="rect">
              <a:avLst/>
            </a:prstGeom>
            <a:solidFill>
              <a:srgbClr val="61B2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996E13C4-D2A2-E0FE-B66A-B16B21EA117A}"/>
                </a:ext>
              </a:extLst>
            </p:cNvPr>
            <p:cNvSpPr/>
            <p:nvPr/>
          </p:nvSpPr>
          <p:spPr>
            <a:xfrm>
              <a:off x="11731857" y="1675468"/>
              <a:ext cx="480370" cy="836712"/>
            </a:xfrm>
            <a:prstGeom prst="rect">
              <a:avLst/>
            </a:prstGeom>
            <a:solidFill>
              <a:srgbClr val="42C0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E5E9297E-A57C-B63E-BF56-3B8331BD383F}"/>
                </a:ext>
              </a:extLst>
            </p:cNvPr>
            <p:cNvSpPr/>
            <p:nvPr/>
          </p:nvSpPr>
          <p:spPr>
            <a:xfrm>
              <a:off x="11731857" y="2506232"/>
              <a:ext cx="480370" cy="836712"/>
            </a:xfrm>
            <a:prstGeom prst="rect">
              <a:avLst/>
            </a:prstGeom>
            <a:solidFill>
              <a:srgbClr val="1E649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6B17AEF3-3D2C-075E-C791-132C30910C78}"/>
                </a:ext>
              </a:extLst>
            </p:cNvPr>
            <p:cNvSpPr/>
            <p:nvPr/>
          </p:nvSpPr>
          <p:spPr>
            <a:xfrm>
              <a:off x="11731857" y="4998524"/>
              <a:ext cx="480370" cy="836712"/>
            </a:xfrm>
            <a:prstGeom prst="rect">
              <a:avLst/>
            </a:prstGeom>
            <a:solidFill>
              <a:srgbClr val="1E649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855EB1B9-00C1-447F-5BE2-F8F59342B066}"/>
                </a:ext>
              </a:extLst>
            </p:cNvPr>
            <p:cNvSpPr/>
            <p:nvPr/>
          </p:nvSpPr>
          <p:spPr>
            <a:xfrm>
              <a:off x="11731857" y="5829290"/>
              <a:ext cx="480370" cy="836712"/>
            </a:xfrm>
            <a:prstGeom prst="rect">
              <a:avLst/>
            </a:prstGeom>
            <a:solidFill>
              <a:srgbClr val="42C0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33AEE5EE-823E-1336-AB12-D238969851C4}"/>
                </a:ext>
              </a:extLst>
            </p:cNvPr>
            <p:cNvSpPr/>
            <p:nvPr/>
          </p:nvSpPr>
          <p:spPr>
            <a:xfrm>
              <a:off x="11731857" y="4167760"/>
              <a:ext cx="480370" cy="836712"/>
            </a:xfrm>
            <a:prstGeom prst="rect">
              <a:avLst/>
            </a:prstGeom>
            <a:solidFill>
              <a:srgbClr val="FECF4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30" name="Agrupar 129">
            <a:extLst>
              <a:ext uri="{FF2B5EF4-FFF2-40B4-BE49-F238E27FC236}">
                <a16:creationId xmlns:a16="http://schemas.microsoft.com/office/drawing/2014/main" id="{B8866C1D-F6BC-C022-CC22-A33BEBA84618}"/>
              </a:ext>
            </a:extLst>
          </p:cNvPr>
          <p:cNvGrpSpPr/>
          <p:nvPr/>
        </p:nvGrpSpPr>
        <p:grpSpPr>
          <a:xfrm>
            <a:off x="6520058" y="0"/>
            <a:ext cx="4827653" cy="5145030"/>
            <a:chOff x="6520058" y="0"/>
            <a:chExt cx="4827653" cy="5145030"/>
          </a:xfrm>
        </p:grpSpPr>
        <p:sp>
          <p:nvSpPr>
            <p:cNvPr id="51" name="Retângulo 50">
              <a:extLst>
                <a:ext uri="{FF2B5EF4-FFF2-40B4-BE49-F238E27FC236}">
                  <a16:creationId xmlns:a16="http://schemas.microsoft.com/office/drawing/2014/main" id="{4E395F9B-DE95-0EED-4932-3CDBB5BA2939}"/>
                </a:ext>
              </a:extLst>
            </p:cNvPr>
            <p:cNvSpPr/>
            <p:nvPr/>
          </p:nvSpPr>
          <p:spPr>
            <a:xfrm>
              <a:off x="10867341" y="856483"/>
              <a:ext cx="480370" cy="862615"/>
            </a:xfrm>
            <a:prstGeom prst="rect">
              <a:avLst/>
            </a:prstGeom>
            <a:solidFill>
              <a:srgbClr val="FFEAA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2" name="Retângulo 61">
              <a:extLst>
                <a:ext uri="{FF2B5EF4-FFF2-40B4-BE49-F238E27FC236}">
                  <a16:creationId xmlns:a16="http://schemas.microsoft.com/office/drawing/2014/main" id="{70DDE397-EE7E-C227-E417-D4564FDBED62}"/>
                </a:ext>
              </a:extLst>
            </p:cNvPr>
            <p:cNvSpPr/>
            <p:nvPr/>
          </p:nvSpPr>
          <p:spPr>
            <a:xfrm>
              <a:off x="10368158" y="1712966"/>
              <a:ext cx="480370" cy="862615"/>
            </a:xfrm>
            <a:prstGeom prst="rect">
              <a:avLst/>
            </a:prstGeom>
            <a:solidFill>
              <a:srgbClr val="94DED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3" name="Retângulo 62">
              <a:extLst>
                <a:ext uri="{FF2B5EF4-FFF2-40B4-BE49-F238E27FC236}">
                  <a16:creationId xmlns:a16="http://schemas.microsoft.com/office/drawing/2014/main" id="{53F61886-C434-778A-CA23-C3DC198FD9A2}"/>
                </a:ext>
              </a:extLst>
            </p:cNvPr>
            <p:cNvSpPr/>
            <p:nvPr/>
          </p:nvSpPr>
          <p:spPr>
            <a:xfrm>
              <a:off x="10368158" y="2569449"/>
              <a:ext cx="480370" cy="862615"/>
            </a:xfrm>
            <a:prstGeom prst="rect">
              <a:avLst/>
            </a:prstGeom>
            <a:solidFill>
              <a:srgbClr val="C5DFF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9" name="Retângulo 68">
              <a:extLst>
                <a:ext uri="{FF2B5EF4-FFF2-40B4-BE49-F238E27FC236}">
                  <a16:creationId xmlns:a16="http://schemas.microsoft.com/office/drawing/2014/main" id="{14CEA2AA-CEAE-0620-A046-FC0ED99BF3E8}"/>
                </a:ext>
              </a:extLst>
            </p:cNvPr>
            <p:cNvSpPr/>
            <p:nvPr/>
          </p:nvSpPr>
          <p:spPr>
            <a:xfrm>
              <a:off x="9882383" y="856483"/>
              <a:ext cx="480370" cy="862615"/>
            </a:xfrm>
            <a:prstGeom prst="rect">
              <a:avLst/>
            </a:prstGeom>
            <a:solidFill>
              <a:srgbClr val="FFEAA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8" name="Retângulo 77">
              <a:extLst>
                <a:ext uri="{FF2B5EF4-FFF2-40B4-BE49-F238E27FC236}">
                  <a16:creationId xmlns:a16="http://schemas.microsoft.com/office/drawing/2014/main" id="{73C011B1-7150-C32A-84F6-EE2FA7448E89}"/>
                </a:ext>
              </a:extLst>
            </p:cNvPr>
            <p:cNvSpPr/>
            <p:nvPr/>
          </p:nvSpPr>
          <p:spPr>
            <a:xfrm>
              <a:off x="9406133" y="856483"/>
              <a:ext cx="480370" cy="862615"/>
            </a:xfrm>
            <a:prstGeom prst="rect">
              <a:avLst/>
            </a:prstGeom>
            <a:solidFill>
              <a:srgbClr val="FFF3D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9" name="Retângulo 78">
              <a:extLst>
                <a:ext uri="{FF2B5EF4-FFF2-40B4-BE49-F238E27FC236}">
                  <a16:creationId xmlns:a16="http://schemas.microsoft.com/office/drawing/2014/main" id="{617CCA09-F724-F9C2-64B5-B2C5ACD87758}"/>
                </a:ext>
              </a:extLst>
            </p:cNvPr>
            <p:cNvSpPr/>
            <p:nvPr/>
          </p:nvSpPr>
          <p:spPr>
            <a:xfrm>
              <a:off x="9406133" y="3425932"/>
              <a:ext cx="480370" cy="862615"/>
            </a:xfrm>
            <a:prstGeom prst="rect">
              <a:avLst/>
            </a:prstGeom>
            <a:solidFill>
              <a:srgbClr val="C9E5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4" name="Retângulo 83">
              <a:extLst>
                <a:ext uri="{FF2B5EF4-FFF2-40B4-BE49-F238E27FC236}">
                  <a16:creationId xmlns:a16="http://schemas.microsoft.com/office/drawing/2014/main" id="{BE8D5D85-8F30-1B31-881D-4000DEC8997D}"/>
                </a:ext>
              </a:extLst>
            </p:cNvPr>
            <p:cNvSpPr/>
            <p:nvPr/>
          </p:nvSpPr>
          <p:spPr>
            <a:xfrm>
              <a:off x="9406133" y="4282415"/>
              <a:ext cx="480370" cy="862615"/>
            </a:xfrm>
            <a:prstGeom prst="rect">
              <a:avLst/>
            </a:prstGeom>
            <a:solidFill>
              <a:srgbClr val="FFEAA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5" name="Retângulo 94">
              <a:extLst>
                <a:ext uri="{FF2B5EF4-FFF2-40B4-BE49-F238E27FC236}">
                  <a16:creationId xmlns:a16="http://schemas.microsoft.com/office/drawing/2014/main" id="{11CBC077-9DE7-4307-90B3-1765AB5ECA27}"/>
                </a:ext>
              </a:extLst>
            </p:cNvPr>
            <p:cNvSpPr/>
            <p:nvPr/>
          </p:nvSpPr>
          <p:spPr>
            <a:xfrm>
              <a:off x="7958333" y="0"/>
              <a:ext cx="480370" cy="862615"/>
            </a:xfrm>
            <a:prstGeom prst="rect">
              <a:avLst/>
            </a:prstGeom>
            <a:solidFill>
              <a:srgbClr val="C5DFF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7" name="Retângulo 96">
              <a:extLst>
                <a:ext uri="{FF2B5EF4-FFF2-40B4-BE49-F238E27FC236}">
                  <a16:creationId xmlns:a16="http://schemas.microsoft.com/office/drawing/2014/main" id="{9DC2E289-7223-AE3E-C2B5-FE345B521E46}"/>
                </a:ext>
              </a:extLst>
            </p:cNvPr>
            <p:cNvSpPr/>
            <p:nvPr/>
          </p:nvSpPr>
          <p:spPr>
            <a:xfrm>
              <a:off x="7958333" y="3425932"/>
              <a:ext cx="480370" cy="862615"/>
            </a:xfrm>
            <a:prstGeom prst="rect">
              <a:avLst/>
            </a:prstGeom>
            <a:solidFill>
              <a:srgbClr val="C9E5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8" name="Retângulo 97">
              <a:extLst>
                <a:ext uri="{FF2B5EF4-FFF2-40B4-BE49-F238E27FC236}">
                  <a16:creationId xmlns:a16="http://schemas.microsoft.com/office/drawing/2014/main" id="{A1104475-0C59-1E64-53EF-10C956D7B652}"/>
                </a:ext>
              </a:extLst>
            </p:cNvPr>
            <p:cNvSpPr/>
            <p:nvPr/>
          </p:nvSpPr>
          <p:spPr>
            <a:xfrm>
              <a:off x="7958333" y="1712966"/>
              <a:ext cx="480370" cy="862615"/>
            </a:xfrm>
            <a:prstGeom prst="rect">
              <a:avLst/>
            </a:prstGeom>
            <a:solidFill>
              <a:srgbClr val="94DED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5" name="Retângulo 104">
              <a:extLst>
                <a:ext uri="{FF2B5EF4-FFF2-40B4-BE49-F238E27FC236}">
                  <a16:creationId xmlns:a16="http://schemas.microsoft.com/office/drawing/2014/main" id="{02668B51-CC1A-E8EC-1F1B-E71C123F0B66}"/>
                </a:ext>
              </a:extLst>
            </p:cNvPr>
            <p:cNvSpPr/>
            <p:nvPr/>
          </p:nvSpPr>
          <p:spPr>
            <a:xfrm>
              <a:off x="7472558" y="856483"/>
              <a:ext cx="480370" cy="862615"/>
            </a:xfrm>
            <a:prstGeom prst="rect">
              <a:avLst/>
            </a:prstGeom>
            <a:solidFill>
              <a:srgbClr val="FFEAA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1" name="Retângulo 110">
              <a:extLst>
                <a:ext uri="{FF2B5EF4-FFF2-40B4-BE49-F238E27FC236}">
                  <a16:creationId xmlns:a16="http://schemas.microsoft.com/office/drawing/2014/main" id="{F5DA396E-F21C-32BA-62C0-281C0BCB2B95}"/>
                </a:ext>
              </a:extLst>
            </p:cNvPr>
            <p:cNvSpPr/>
            <p:nvPr/>
          </p:nvSpPr>
          <p:spPr>
            <a:xfrm>
              <a:off x="7472558" y="4282415"/>
              <a:ext cx="480370" cy="86261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3" name="Retângulo 112">
              <a:extLst>
                <a:ext uri="{FF2B5EF4-FFF2-40B4-BE49-F238E27FC236}">
                  <a16:creationId xmlns:a16="http://schemas.microsoft.com/office/drawing/2014/main" id="{756F894B-C3FE-5CD5-9CED-97A55A747F6B}"/>
                </a:ext>
              </a:extLst>
            </p:cNvPr>
            <p:cNvSpPr/>
            <p:nvPr/>
          </p:nvSpPr>
          <p:spPr>
            <a:xfrm>
              <a:off x="6996308" y="0"/>
              <a:ext cx="480370" cy="862615"/>
            </a:xfrm>
            <a:prstGeom prst="rect">
              <a:avLst/>
            </a:prstGeom>
            <a:solidFill>
              <a:srgbClr val="C5DFF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6" name="Retângulo 115">
              <a:extLst>
                <a:ext uri="{FF2B5EF4-FFF2-40B4-BE49-F238E27FC236}">
                  <a16:creationId xmlns:a16="http://schemas.microsoft.com/office/drawing/2014/main" id="{5D736B9C-BFC3-6B56-1CA1-7A54940E0C6B}"/>
                </a:ext>
              </a:extLst>
            </p:cNvPr>
            <p:cNvSpPr/>
            <p:nvPr/>
          </p:nvSpPr>
          <p:spPr>
            <a:xfrm>
              <a:off x="6996308" y="1712966"/>
              <a:ext cx="480370" cy="862615"/>
            </a:xfrm>
            <a:prstGeom prst="rect">
              <a:avLst/>
            </a:prstGeom>
            <a:solidFill>
              <a:srgbClr val="94DED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4" name="Retângulo 123">
              <a:extLst>
                <a:ext uri="{FF2B5EF4-FFF2-40B4-BE49-F238E27FC236}">
                  <a16:creationId xmlns:a16="http://schemas.microsoft.com/office/drawing/2014/main" id="{B0ECE8FE-90A6-02D4-5303-1DC640612B76}"/>
                </a:ext>
              </a:extLst>
            </p:cNvPr>
            <p:cNvSpPr/>
            <p:nvPr/>
          </p:nvSpPr>
          <p:spPr>
            <a:xfrm>
              <a:off x="6520058" y="3425932"/>
              <a:ext cx="480370" cy="86261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5" name="Retângulo 124">
              <a:extLst>
                <a:ext uri="{FF2B5EF4-FFF2-40B4-BE49-F238E27FC236}">
                  <a16:creationId xmlns:a16="http://schemas.microsoft.com/office/drawing/2014/main" id="{DA429A01-2FFD-5263-CC1A-13F932A42033}"/>
                </a:ext>
              </a:extLst>
            </p:cNvPr>
            <p:cNvSpPr/>
            <p:nvPr/>
          </p:nvSpPr>
          <p:spPr>
            <a:xfrm>
              <a:off x="6520058" y="1712966"/>
              <a:ext cx="480370" cy="86261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9747071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6974</TotalTime>
  <Words>41</Words>
  <Application>Microsoft Office PowerPoint</Application>
  <PresentationFormat>Widescreen</PresentationFormat>
  <Paragraphs>23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4" baseType="lpstr">
      <vt:lpstr>Antenna Bold</vt:lpstr>
      <vt:lpstr>Antenna Regular</vt:lpstr>
      <vt:lpstr>Arial</vt:lpstr>
      <vt:lpstr>Calibri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lasilva</dc:creator>
  <cp:lastModifiedBy>Leandro de Almeida Silva</cp:lastModifiedBy>
  <cp:revision>465</cp:revision>
  <dcterms:created xsi:type="dcterms:W3CDTF">2019-08-08T19:59:30Z</dcterms:created>
  <dcterms:modified xsi:type="dcterms:W3CDTF">2024-03-01T19:16:21Z</dcterms:modified>
</cp:coreProperties>
</file>