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1" r:id="rId2"/>
    <p:sldId id="324" r:id="rId3"/>
  </p:sldIdLst>
  <p:sldSz cx="20574000" cy="20574000"/>
  <p:notesSz cx="6858000" cy="9144000"/>
  <p:defaultTextStyle>
    <a:defPPr>
      <a:defRPr lang="pt-BR"/>
    </a:defPPr>
    <a:lvl1pPr marL="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1pPr>
    <a:lvl2pPr marL="84719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2pPr>
    <a:lvl3pPr marL="169439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3pPr>
    <a:lvl4pPr marL="254159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4pPr>
    <a:lvl5pPr marL="338878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5pPr>
    <a:lvl6pPr marL="4235983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6pPr>
    <a:lvl7pPr marL="508317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7pPr>
    <a:lvl8pPr marL="5930377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8pPr>
    <a:lvl9pPr marL="6777570" algn="l" defTabSz="1694390" rtl="0" eaLnBrk="1" latinLnBrk="0" hangingPunct="1">
      <a:defRPr sz="33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2" userDrawn="1">
          <p15:clr>
            <a:srgbClr val="A4A3A4"/>
          </p15:clr>
        </p15:guide>
        <p15:guide id="2" pos="674" userDrawn="1">
          <p15:clr>
            <a:srgbClr val="A4A3A4"/>
          </p15:clr>
        </p15:guide>
        <p15:guide id="3" orient="horz" pos="5165" userDrawn="1">
          <p15:clr>
            <a:srgbClr val="A4A3A4"/>
          </p15:clr>
        </p15:guide>
        <p15:guide id="4" orient="horz" pos="11197" userDrawn="1">
          <p15:clr>
            <a:srgbClr val="A4A3A4"/>
          </p15:clr>
        </p15:guide>
        <p15:guide id="5" pos="6705" userDrawn="1">
          <p15:clr>
            <a:srgbClr val="A4A3A4"/>
          </p15:clr>
        </p15:guide>
        <p15:guide id="6" pos="12282" userDrawn="1">
          <p15:clr>
            <a:srgbClr val="A4A3A4"/>
          </p15:clr>
        </p15:guide>
        <p15:guide id="7" orient="horz" pos="3441" userDrawn="1">
          <p15:clr>
            <a:srgbClr val="A4A3A4"/>
          </p15:clr>
        </p15:guide>
        <p15:guide id="8" orient="horz" pos="11742" userDrawn="1">
          <p15:clr>
            <a:srgbClr val="A4A3A4"/>
          </p15:clr>
        </p15:guide>
        <p15:guide id="10" orient="horz" pos="457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7E"/>
    <a:srgbClr val="DB700C"/>
    <a:srgbClr val="378DD6"/>
    <a:srgbClr val="1E6496"/>
    <a:srgbClr val="61B261"/>
    <a:srgbClr val="42C0BF"/>
    <a:srgbClr val="FECF47"/>
    <a:srgbClr val="1B7749"/>
    <a:srgbClr val="FEECDE"/>
    <a:srgbClr val="C75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44" autoAdjust="0"/>
    <p:restoredTop sz="94061" autoAdjust="0"/>
  </p:normalViewPr>
  <p:slideViewPr>
    <p:cSldViewPr>
      <p:cViewPr varScale="1">
        <p:scale>
          <a:sx n="35" d="100"/>
          <a:sy n="35" d="100"/>
        </p:scale>
        <p:origin x="2622" y="84"/>
      </p:cViewPr>
      <p:guideLst>
        <p:guide orient="horz" pos="2262"/>
        <p:guide pos="674"/>
        <p:guide orient="horz" pos="5165"/>
        <p:guide orient="horz" pos="11197"/>
        <p:guide pos="6705"/>
        <p:guide pos="12282"/>
        <p:guide orient="horz" pos="3441"/>
        <p:guide orient="horz" pos="11742"/>
        <p:guide orient="horz" pos="45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820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BDAEC-4D77-4074-8E36-C0256B804F2C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D1174-355A-4AD5-AE25-C1E079256E7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4990A-2627-44E2-9F67-BE4AF96FCF67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E6247-200F-43DE-9D03-00778888D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1pPr>
    <a:lvl2pPr marL="84719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2pPr>
    <a:lvl3pPr marL="169439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3pPr>
    <a:lvl4pPr marL="254159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4pPr>
    <a:lvl5pPr marL="338878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5pPr>
    <a:lvl6pPr marL="4235983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6pPr>
    <a:lvl7pPr marL="508317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7pPr>
    <a:lvl8pPr marL="5930377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8pPr>
    <a:lvl9pPr marL="6777570" algn="l" defTabSz="1694390" rtl="0" eaLnBrk="1" latinLnBrk="0" hangingPunct="1">
      <a:defRPr sz="222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5144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BE6247-200F-43DE-9D03-00778888DA6E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7127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3049" y="6391280"/>
            <a:ext cx="17487905" cy="4410074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86107" y="11658605"/>
            <a:ext cx="14401798" cy="5257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7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5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3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1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8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66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43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21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4916166" y="823918"/>
            <a:ext cx="4629147" cy="1755457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028712" y="823918"/>
            <a:ext cx="13544549" cy="1755457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5206" y="13220703"/>
            <a:ext cx="17487905" cy="4086226"/>
          </a:xfrm>
        </p:spPr>
        <p:txBody>
          <a:bodyPr anchor="t"/>
          <a:lstStyle>
            <a:lvl1pPr algn="l">
              <a:defRPr sz="1293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5206" y="8720142"/>
            <a:ext cx="17487905" cy="4500560"/>
          </a:xfrm>
        </p:spPr>
        <p:txBody>
          <a:bodyPr anchor="b"/>
          <a:lstStyle>
            <a:lvl1pPr marL="0" indent="0">
              <a:buNone/>
              <a:defRPr sz="6466">
                <a:solidFill>
                  <a:schemeClr val="tx1">
                    <a:tint val="75000"/>
                  </a:schemeClr>
                </a:solidFill>
              </a:defRPr>
            </a:lvl1pPr>
            <a:lvl2pPr marL="1477704" indent="0">
              <a:buNone/>
              <a:defRPr sz="5821">
                <a:solidFill>
                  <a:schemeClr val="tx1">
                    <a:tint val="75000"/>
                  </a:schemeClr>
                </a:solidFill>
              </a:defRPr>
            </a:lvl2pPr>
            <a:lvl3pPr marL="2955397" indent="0">
              <a:buNone/>
              <a:defRPr sz="5171">
                <a:solidFill>
                  <a:schemeClr val="tx1">
                    <a:tint val="75000"/>
                  </a:schemeClr>
                </a:solidFill>
              </a:defRPr>
            </a:lvl3pPr>
            <a:lvl4pPr marL="4433098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4pPr>
            <a:lvl5pPr marL="5910799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5pPr>
            <a:lvl6pPr marL="7388494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6pPr>
            <a:lvl7pPr marL="8866198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7pPr>
            <a:lvl8pPr marL="10343899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8pPr>
            <a:lvl9pPr marL="11821597" indent="0">
              <a:buNone/>
              <a:defRPr sz="452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28707" y="4800603"/>
            <a:ext cx="9086853" cy="13577892"/>
          </a:xfrm>
        </p:spPr>
        <p:txBody>
          <a:bodyPr/>
          <a:lstStyle>
            <a:lvl1pPr>
              <a:defRPr sz="9052"/>
            </a:lvl1pPr>
            <a:lvl2pPr>
              <a:defRPr sz="7759"/>
            </a:lvl2pPr>
            <a:lvl3pPr>
              <a:defRPr sz="6466"/>
            </a:lvl3pPr>
            <a:lvl4pPr>
              <a:defRPr sz="5821"/>
            </a:lvl4pPr>
            <a:lvl5pPr>
              <a:defRPr sz="5821"/>
            </a:lvl5pPr>
            <a:lvl6pPr>
              <a:defRPr sz="5821"/>
            </a:lvl6pPr>
            <a:lvl7pPr>
              <a:defRPr sz="5821"/>
            </a:lvl7pPr>
            <a:lvl8pPr>
              <a:defRPr sz="5821"/>
            </a:lvl8pPr>
            <a:lvl9pPr>
              <a:defRPr sz="582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458455" y="4800603"/>
            <a:ext cx="9086853" cy="13577892"/>
          </a:xfrm>
        </p:spPr>
        <p:txBody>
          <a:bodyPr/>
          <a:lstStyle>
            <a:lvl1pPr>
              <a:defRPr sz="9052"/>
            </a:lvl1pPr>
            <a:lvl2pPr>
              <a:defRPr sz="7759"/>
            </a:lvl2pPr>
            <a:lvl3pPr>
              <a:defRPr sz="6466"/>
            </a:lvl3pPr>
            <a:lvl4pPr>
              <a:defRPr sz="5821"/>
            </a:lvl4pPr>
            <a:lvl5pPr>
              <a:defRPr sz="5821"/>
            </a:lvl5pPr>
            <a:lvl6pPr>
              <a:defRPr sz="5821"/>
            </a:lvl6pPr>
            <a:lvl7pPr>
              <a:defRPr sz="5821"/>
            </a:lvl7pPr>
            <a:lvl8pPr>
              <a:defRPr sz="5821"/>
            </a:lvl8pPr>
            <a:lvl9pPr>
              <a:defRPr sz="582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8707" y="4605341"/>
            <a:ext cx="9090419" cy="1919286"/>
          </a:xfrm>
        </p:spPr>
        <p:txBody>
          <a:bodyPr anchor="b"/>
          <a:lstStyle>
            <a:lvl1pPr marL="0" indent="0">
              <a:buNone/>
              <a:defRPr sz="7759" b="1"/>
            </a:lvl1pPr>
            <a:lvl2pPr marL="1477704" indent="0">
              <a:buNone/>
              <a:defRPr sz="6466" b="1"/>
            </a:lvl2pPr>
            <a:lvl3pPr marL="2955397" indent="0">
              <a:buNone/>
              <a:defRPr sz="5821" b="1"/>
            </a:lvl3pPr>
            <a:lvl4pPr marL="4433098" indent="0">
              <a:buNone/>
              <a:defRPr sz="5171" b="1"/>
            </a:lvl4pPr>
            <a:lvl5pPr marL="5910799" indent="0">
              <a:buNone/>
              <a:defRPr sz="5171" b="1"/>
            </a:lvl5pPr>
            <a:lvl6pPr marL="7388494" indent="0">
              <a:buNone/>
              <a:defRPr sz="5171" b="1"/>
            </a:lvl6pPr>
            <a:lvl7pPr marL="8866198" indent="0">
              <a:buNone/>
              <a:defRPr sz="5171" b="1"/>
            </a:lvl7pPr>
            <a:lvl8pPr marL="10343899" indent="0">
              <a:buNone/>
              <a:defRPr sz="5171" b="1"/>
            </a:lvl8pPr>
            <a:lvl9pPr marL="11821597" indent="0">
              <a:buNone/>
              <a:defRPr sz="517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28707" y="6524631"/>
            <a:ext cx="9090419" cy="11853866"/>
          </a:xfrm>
        </p:spPr>
        <p:txBody>
          <a:bodyPr/>
          <a:lstStyle>
            <a:lvl1pPr>
              <a:defRPr sz="7759"/>
            </a:lvl1pPr>
            <a:lvl2pPr>
              <a:defRPr sz="6466"/>
            </a:lvl2pPr>
            <a:lvl3pPr>
              <a:defRPr sz="5821"/>
            </a:lvl3pPr>
            <a:lvl4pPr>
              <a:defRPr sz="5171"/>
            </a:lvl4pPr>
            <a:lvl5pPr>
              <a:defRPr sz="5171"/>
            </a:lvl5pPr>
            <a:lvl6pPr>
              <a:defRPr sz="5171"/>
            </a:lvl6pPr>
            <a:lvl7pPr>
              <a:defRPr sz="5171"/>
            </a:lvl7pPr>
            <a:lvl8pPr>
              <a:defRPr sz="5171"/>
            </a:lvl8pPr>
            <a:lvl9pPr>
              <a:defRPr sz="517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0451316" y="4605341"/>
            <a:ext cx="9093992" cy="1919286"/>
          </a:xfrm>
        </p:spPr>
        <p:txBody>
          <a:bodyPr anchor="b"/>
          <a:lstStyle>
            <a:lvl1pPr marL="0" indent="0">
              <a:buNone/>
              <a:defRPr sz="7759" b="1"/>
            </a:lvl1pPr>
            <a:lvl2pPr marL="1477704" indent="0">
              <a:buNone/>
              <a:defRPr sz="6466" b="1"/>
            </a:lvl2pPr>
            <a:lvl3pPr marL="2955397" indent="0">
              <a:buNone/>
              <a:defRPr sz="5821" b="1"/>
            </a:lvl3pPr>
            <a:lvl4pPr marL="4433098" indent="0">
              <a:buNone/>
              <a:defRPr sz="5171" b="1"/>
            </a:lvl4pPr>
            <a:lvl5pPr marL="5910799" indent="0">
              <a:buNone/>
              <a:defRPr sz="5171" b="1"/>
            </a:lvl5pPr>
            <a:lvl6pPr marL="7388494" indent="0">
              <a:buNone/>
              <a:defRPr sz="5171" b="1"/>
            </a:lvl6pPr>
            <a:lvl7pPr marL="8866198" indent="0">
              <a:buNone/>
              <a:defRPr sz="5171" b="1"/>
            </a:lvl7pPr>
            <a:lvl8pPr marL="10343899" indent="0">
              <a:buNone/>
              <a:defRPr sz="5171" b="1"/>
            </a:lvl8pPr>
            <a:lvl9pPr marL="11821597" indent="0">
              <a:buNone/>
              <a:defRPr sz="5171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0451316" y="6524631"/>
            <a:ext cx="9093992" cy="11853866"/>
          </a:xfrm>
        </p:spPr>
        <p:txBody>
          <a:bodyPr/>
          <a:lstStyle>
            <a:lvl1pPr>
              <a:defRPr sz="7759"/>
            </a:lvl1pPr>
            <a:lvl2pPr>
              <a:defRPr sz="6466"/>
            </a:lvl2pPr>
            <a:lvl3pPr>
              <a:defRPr sz="5821"/>
            </a:lvl3pPr>
            <a:lvl4pPr>
              <a:defRPr sz="5171"/>
            </a:lvl4pPr>
            <a:lvl5pPr>
              <a:defRPr sz="5171"/>
            </a:lvl5pPr>
            <a:lvl6pPr>
              <a:defRPr sz="5171"/>
            </a:lvl6pPr>
            <a:lvl7pPr>
              <a:defRPr sz="5171"/>
            </a:lvl7pPr>
            <a:lvl8pPr>
              <a:defRPr sz="5171"/>
            </a:lvl8pPr>
            <a:lvl9pPr>
              <a:defRPr sz="5171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8705" y="819157"/>
            <a:ext cx="6768701" cy="3486150"/>
          </a:xfrm>
        </p:spPr>
        <p:txBody>
          <a:bodyPr anchor="b"/>
          <a:lstStyle>
            <a:lvl1pPr algn="l">
              <a:defRPr sz="646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43869" y="819153"/>
            <a:ext cx="11501436" cy="17559341"/>
          </a:xfrm>
        </p:spPr>
        <p:txBody>
          <a:bodyPr/>
          <a:lstStyle>
            <a:lvl1pPr>
              <a:defRPr sz="10344"/>
            </a:lvl1pPr>
            <a:lvl2pPr>
              <a:defRPr sz="9052"/>
            </a:lvl2pPr>
            <a:lvl3pPr>
              <a:defRPr sz="7759"/>
            </a:lvl3pPr>
            <a:lvl4pPr>
              <a:defRPr sz="6466"/>
            </a:lvl4pPr>
            <a:lvl5pPr>
              <a:defRPr sz="6466"/>
            </a:lvl5pPr>
            <a:lvl6pPr>
              <a:defRPr sz="6466"/>
            </a:lvl6pPr>
            <a:lvl7pPr>
              <a:defRPr sz="6466"/>
            </a:lvl7pPr>
            <a:lvl8pPr>
              <a:defRPr sz="6466"/>
            </a:lvl8pPr>
            <a:lvl9pPr>
              <a:defRPr sz="6466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28705" y="4305303"/>
            <a:ext cx="6768701" cy="14073188"/>
          </a:xfrm>
        </p:spPr>
        <p:txBody>
          <a:bodyPr/>
          <a:lstStyle>
            <a:lvl1pPr marL="0" indent="0">
              <a:buNone/>
              <a:defRPr sz="4526"/>
            </a:lvl1pPr>
            <a:lvl2pPr marL="1477704" indent="0">
              <a:buNone/>
              <a:defRPr sz="3881"/>
            </a:lvl2pPr>
            <a:lvl3pPr marL="2955397" indent="0">
              <a:buNone/>
              <a:defRPr sz="3236"/>
            </a:lvl3pPr>
            <a:lvl4pPr marL="4433098" indent="0">
              <a:buNone/>
              <a:defRPr sz="2909"/>
            </a:lvl4pPr>
            <a:lvl5pPr marL="5910799" indent="0">
              <a:buNone/>
              <a:defRPr sz="2909"/>
            </a:lvl5pPr>
            <a:lvl6pPr marL="7388494" indent="0">
              <a:buNone/>
              <a:defRPr sz="2909"/>
            </a:lvl6pPr>
            <a:lvl7pPr marL="8866198" indent="0">
              <a:buNone/>
              <a:defRPr sz="2909"/>
            </a:lvl7pPr>
            <a:lvl8pPr marL="10343899" indent="0">
              <a:buNone/>
              <a:defRPr sz="2909"/>
            </a:lvl8pPr>
            <a:lvl9pPr marL="11821597" indent="0">
              <a:buNone/>
              <a:defRPr sz="2909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32653" y="14401804"/>
            <a:ext cx="12344400" cy="1700215"/>
          </a:xfrm>
        </p:spPr>
        <p:txBody>
          <a:bodyPr anchor="b"/>
          <a:lstStyle>
            <a:lvl1pPr algn="l">
              <a:defRPr sz="6466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2653" y="1838326"/>
            <a:ext cx="12344400" cy="12344400"/>
          </a:xfrm>
        </p:spPr>
        <p:txBody>
          <a:bodyPr/>
          <a:lstStyle>
            <a:lvl1pPr marL="0" indent="0">
              <a:buNone/>
              <a:defRPr sz="10344"/>
            </a:lvl1pPr>
            <a:lvl2pPr marL="1477704" indent="0">
              <a:buNone/>
              <a:defRPr sz="9052"/>
            </a:lvl2pPr>
            <a:lvl3pPr marL="2955397" indent="0">
              <a:buNone/>
              <a:defRPr sz="7759"/>
            </a:lvl3pPr>
            <a:lvl4pPr marL="4433098" indent="0">
              <a:buNone/>
              <a:defRPr sz="6466"/>
            </a:lvl4pPr>
            <a:lvl5pPr marL="5910799" indent="0">
              <a:buNone/>
              <a:defRPr sz="6466"/>
            </a:lvl5pPr>
            <a:lvl6pPr marL="7388494" indent="0">
              <a:buNone/>
              <a:defRPr sz="6466"/>
            </a:lvl6pPr>
            <a:lvl7pPr marL="8866198" indent="0">
              <a:buNone/>
              <a:defRPr sz="6466"/>
            </a:lvl7pPr>
            <a:lvl8pPr marL="10343899" indent="0">
              <a:buNone/>
              <a:defRPr sz="6466"/>
            </a:lvl8pPr>
            <a:lvl9pPr marL="11821597" indent="0">
              <a:buNone/>
              <a:defRPr sz="6466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032653" y="16102019"/>
            <a:ext cx="12344400" cy="2414588"/>
          </a:xfrm>
        </p:spPr>
        <p:txBody>
          <a:bodyPr/>
          <a:lstStyle>
            <a:lvl1pPr marL="0" indent="0">
              <a:buNone/>
              <a:defRPr sz="4526"/>
            </a:lvl1pPr>
            <a:lvl2pPr marL="1477704" indent="0">
              <a:buNone/>
              <a:defRPr sz="3881"/>
            </a:lvl2pPr>
            <a:lvl3pPr marL="2955397" indent="0">
              <a:buNone/>
              <a:defRPr sz="3236"/>
            </a:lvl3pPr>
            <a:lvl4pPr marL="4433098" indent="0">
              <a:buNone/>
              <a:defRPr sz="2909"/>
            </a:lvl4pPr>
            <a:lvl5pPr marL="5910799" indent="0">
              <a:buNone/>
              <a:defRPr sz="2909"/>
            </a:lvl5pPr>
            <a:lvl6pPr marL="7388494" indent="0">
              <a:buNone/>
              <a:defRPr sz="2909"/>
            </a:lvl6pPr>
            <a:lvl7pPr marL="8866198" indent="0">
              <a:buNone/>
              <a:defRPr sz="2909"/>
            </a:lvl7pPr>
            <a:lvl8pPr marL="10343899" indent="0">
              <a:buNone/>
              <a:defRPr sz="2909"/>
            </a:lvl8pPr>
            <a:lvl9pPr marL="11821597" indent="0">
              <a:buNone/>
              <a:defRPr sz="2909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28712" y="823924"/>
            <a:ext cx="18516602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8712" y="4800603"/>
            <a:ext cx="18516602" cy="13577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028711" y="19069057"/>
            <a:ext cx="4800598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A87BD-03DD-4290-8326-0267DB711B8B}" type="datetimeFigureOut">
              <a:rPr lang="pt-BR" smtClean="0"/>
              <a:pPr/>
              <a:t>11/11/2025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029459" y="19069057"/>
            <a:ext cx="6515101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4744711" y="19069057"/>
            <a:ext cx="4800598" cy="10953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0B744-4935-4EEE-9B67-093BC0C456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5397" rtl="0" eaLnBrk="1" latinLnBrk="0" hangingPunct="1">
        <a:spcBef>
          <a:spcPct val="0"/>
        </a:spcBef>
        <a:buNone/>
        <a:defRPr sz="142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8274" indent="-1108274" algn="l" defTabSz="2955397" rtl="0" eaLnBrk="1" latinLnBrk="0" hangingPunct="1">
        <a:spcBef>
          <a:spcPct val="20000"/>
        </a:spcBef>
        <a:buFont typeface="Arial" pitchFamily="34" charset="0"/>
        <a:buChar char="•"/>
        <a:defRPr sz="10344" kern="1200">
          <a:solidFill>
            <a:schemeClr val="tx1"/>
          </a:solidFill>
          <a:latin typeface="+mn-lt"/>
          <a:ea typeface="+mn-ea"/>
          <a:cs typeface="+mn-cs"/>
        </a:defRPr>
      </a:lvl1pPr>
      <a:lvl2pPr marL="2401258" indent="-923563" algn="l" defTabSz="2955397" rtl="0" eaLnBrk="1" latinLnBrk="0" hangingPunct="1">
        <a:spcBef>
          <a:spcPct val="20000"/>
        </a:spcBef>
        <a:buFont typeface="Arial" pitchFamily="34" charset="0"/>
        <a:buChar char="–"/>
        <a:defRPr sz="9052" kern="1200">
          <a:solidFill>
            <a:schemeClr val="tx1"/>
          </a:solidFill>
          <a:latin typeface="+mn-lt"/>
          <a:ea typeface="+mn-ea"/>
          <a:cs typeface="+mn-cs"/>
        </a:defRPr>
      </a:lvl2pPr>
      <a:lvl3pPr marL="3694248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7759" kern="1200">
          <a:solidFill>
            <a:schemeClr val="tx1"/>
          </a:solidFill>
          <a:latin typeface="+mn-lt"/>
          <a:ea typeface="+mn-ea"/>
          <a:cs typeface="+mn-cs"/>
        </a:defRPr>
      </a:lvl3pPr>
      <a:lvl4pPr marL="5171949" indent="-738849" algn="l" defTabSz="2955397" rtl="0" eaLnBrk="1" latinLnBrk="0" hangingPunct="1">
        <a:spcBef>
          <a:spcPct val="20000"/>
        </a:spcBef>
        <a:buFont typeface="Arial" pitchFamily="34" charset="0"/>
        <a:buChar char="–"/>
        <a:defRPr sz="6466" kern="1200">
          <a:solidFill>
            <a:schemeClr val="tx1"/>
          </a:solidFill>
          <a:latin typeface="+mn-lt"/>
          <a:ea typeface="+mn-ea"/>
          <a:cs typeface="+mn-cs"/>
        </a:defRPr>
      </a:lvl4pPr>
      <a:lvl5pPr marL="6649645" indent="-738849" algn="l" defTabSz="2955397" rtl="0" eaLnBrk="1" latinLnBrk="0" hangingPunct="1">
        <a:spcBef>
          <a:spcPct val="20000"/>
        </a:spcBef>
        <a:buFont typeface="Arial" pitchFamily="34" charset="0"/>
        <a:buChar char="»"/>
        <a:defRPr sz="6466" kern="1200">
          <a:solidFill>
            <a:schemeClr val="tx1"/>
          </a:solidFill>
          <a:latin typeface="+mn-lt"/>
          <a:ea typeface="+mn-ea"/>
          <a:cs typeface="+mn-cs"/>
        </a:defRPr>
      </a:lvl5pPr>
      <a:lvl6pPr marL="8127352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6pPr>
      <a:lvl7pPr marL="9605050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7pPr>
      <a:lvl8pPr marL="11082748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8pPr>
      <a:lvl9pPr marL="12560446" indent="-738849" algn="l" defTabSz="2955397" rtl="0" eaLnBrk="1" latinLnBrk="0" hangingPunct="1">
        <a:spcBef>
          <a:spcPct val="20000"/>
        </a:spcBef>
        <a:buFont typeface="Arial" pitchFamily="34" charset="0"/>
        <a:buChar char="•"/>
        <a:defRPr sz="6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1pPr>
      <a:lvl2pPr marL="1477704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2pPr>
      <a:lvl3pPr marL="2955397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3pPr>
      <a:lvl4pPr marL="4433098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4pPr>
      <a:lvl5pPr marL="5910799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5pPr>
      <a:lvl6pPr marL="7388494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6pPr>
      <a:lvl7pPr marL="8866198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7pPr>
      <a:lvl8pPr marL="10343899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8pPr>
      <a:lvl9pPr marL="11821597" algn="l" defTabSz="2955397" rtl="0" eaLnBrk="1" latinLnBrk="0" hangingPunct="1">
        <a:defRPr sz="58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ECCC1B7-E14E-D6C6-B687-4A86E715BD5A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1E6496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66937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1E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B9D4A43B-B5D2-7DA7-8326-751E91C5FCFA}"/>
              </a:ext>
            </a:extLst>
          </p:cNvPr>
          <p:cNvGrpSpPr/>
          <p:nvPr/>
        </p:nvGrpSpPr>
        <p:grpSpPr>
          <a:xfrm>
            <a:off x="19121061" y="-14683"/>
            <a:ext cx="1459496" cy="20623073"/>
            <a:chOff x="19121061" y="-14683"/>
            <a:chExt cx="1459496" cy="20623073"/>
          </a:xfrm>
        </p:grpSpPr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B5873536-F4A2-B447-A874-7F2E8D441305}"/>
                </a:ext>
              </a:extLst>
            </p:cNvPr>
            <p:cNvSpPr/>
            <p:nvPr/>
          </p:nvSpPr>
          <p:spPr>
            <a:xfrm>
              <a:off x="19121061" y="5426274"/>
              <a:ext cx="1455705" cy="2476222"/>
            </a:xfrm>
            <a:prstGeom prst="rect">
              <a:avLst/>
            </a:prstGeom>
            <a:solidFill>
              <a:srgbClr val="42C0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945B70C4-D248-95E9-7742-E6C4FE0E36FA}"/>
                </a:ext>
              </a:extLst>
            </p:cNvPr>
            <p:cNvSpPr/>
            <p:nvPr/>
          </p:nvSpPr>
          <p:spPr>
            <a:xfrm>
              <a:off x="19121061" y="7902487"/>
              <a:ext cx="1455705" cy="2476227"/>
            </a:xfrm>
            <a:prstGeom prst="rect">
              <a:avLst/>
            </a:prstGeom>
            <a:solidFill>
              <a:srgbClr val="1E64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C9078B62-7CA4-CC6D-0AC3-A69DD77C91AF}"/>
                </a:ext>
              </a:extLst>
            </p:cNvPr>
            <p:cNvSpPr/>
            <p:nvPr/>
          </p:nvSpPr>
          <p:spPr>
            <a:xfrm>
              <a:off x="19124851" y="-14683"/>
              <a:ext cx="1455705" cy="2954799"/>
            </a:xfrm>
            <a:prstGeom prst="rect">
              <a:avLst/>
            </a:prstGeom>
            <a:solidFill>
              <a:srgbClr val="1E64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21">
              <a:extLst>
                <a:ext uri="{FF2B5EF4-FFF2-40B4-BE49-F238E27FC236}">
                  <a16:creationId xmlns:a16="http://schemas.microsoft.com/office/drawing/2014/main" id="{E1DB814A-7C77-5A06-AD5D-B1B6F8034256}"/>
                </a:ext>
              </a:extLst>
            </p:cNvPr>
            <p:cNvSpPr/>
            <p:nvPr/>
          </p:nvSpPr>
          <p:spPr>
            <a:xfrm>
              <a:off x="19121061" y="2700824"/>
              <a:ext cx="1455705" cy="2725449"/>
            </a:xfrm>
            <a:prstGeom prst="rect">
              <a:avLst/>
            </a:prstGeom>
            <a:solidFill>
              <a:srgbClr val="FEC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3622B258-30A1-5840-D3A6-7C65A5FC59A3}"/>
                </a:ext>
              </a:extLst>
            </p:cNvPr>
            <p:cNvSpPr/>
            <p:nvPr/>
          </p:nvSpPr>
          <p:spPr>
            <a:xfrm>
              <a:off x="19121062" y="15733962"/>
              <a:ext cx="1455705" cy="2437216"/>
            </a:xfrm>
            <a:prstGeom prst="rect">
              <a:avLst/>
            </a:prstGeom>
            <a:solidFill>
              <a:srgbClr val="1E64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Retângulo 27">
              <a:extLst>
                <a:ext uri="{FF2B5EF4-FFF2-40B4-BE49-F238E27FC236}">
                  <a16:creationId xmlns:a16="http://schemas.microsoft.com/office/drawing/2014/main" id="{CC7E96AF-5B43-42C1-DD77-719A5C8EE186}"/>
                </a:ext>
              </a:extLst>
            </p:cNvPr>
            <p:cNvSpPr/>
            <p:nvPr/>
          </p:nvSpPr>
          <p:spPr>
            <a:xfrm>
              <a:off x="19121062" y="18171169"/>
              <a:ext cx="1455705" cy="2437221"/>
            </a:xfrm>
            <a:prstGeom prst="rect">
              <a:avLst/>
            </a:prstGeom>
            <a:solidFill>
              <a:srgbClr val="42C0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BFB497F-DA73-6BAE-FF6B-96AF583A24E6}"/>
                </a:ext>
              </a:extLst>
            </p:cNvPr>
            <p:cNvSpPr/>
            <p:nvPr/>
          </p:nvSpPr>
          <p:spPr>
            <a:xfrm>
              <a:off x="19124852" y="10378713"/>
              <a:ext cx="1455705" cy="2908254"/>
            </a:xfrm>
            <a:prstGeom prst="rect">
              <a:avLst/>
            </a:prstGeom>
            <a:solidFill>
              <a:srgbClr val="61B2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027392A5-5901-DCC1-5EB7-07372246B063}"/>
                </a:ext>
              </a:extLst>
            </p:cNvPr>
            <p:cNvSpPr/>
            <p:nvPr/>
          </p:nvSpPr>
          <p:spPr>
            <a:xfrm>
              <a:off x="19121062" y="13051444"/>
              <a:ext cx="1455705" cy="2682517"/>
            </a:xfrm>
            <a:prstGeom prst="rect">
              <a:avLst/>
            </a:prstGeom>
            <a:solidFill>
              <a:srgbClr val="FECF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rgbClr val="1E64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3590256" y="5564662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Aqui entra o assunto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9236C06-BE3C-F5A6-72B4-489D99F61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" r="2725"/>
          <a:stretch/>
        </p:blipFill>
        <p:spPr bwMode="auto">
          <a:xfrm>
            <a:off x="1299201" y="687039"/>
            <a:ext cx="5378474" cy="31785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29807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D671CBC9-B50E-7003-2BC5-71DACF397F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374" y="18583607"/>
            <a:ext cx="7002174" cy="1578740"/>
          </a:xfrm>
          <a:prstGeom prst="rect">
            <a:avLst/>
          </a:prstGeom>
        </p:spPr>
      </p:pic>
      <p:pic>
        <p:nvPicPr>
          <p:cNvPr id="10" name="Imagem 9" descr="Interface gráfica do usuário&#10;&#10;Descrição gerada automaticamente">
            <a:extLst>
              <a:ext uri="{FF2B5EF4-FFF2-40B4-BE49-F238E27FC236}">
                <a16:creationId xmlns:a16="http://schemas.microsoft.com/office/drawing/2014/main" id="{AE535B1B-E2C2-89BD-DD90-553D863F097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594" y="18454127"/>
            <a:ext cx="6726229" cy="1851230"/>
          </a:xfrm>
          <a:prstGeom prst="rect">
            <a:avLst/>
          </a:prstGeom>
        </p:spPr>
      </p:pic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FD93C6C1-701C-1D52-8832-02D4C1C086AF}"/>
              </a:ext>
            </a:extLst>
          </p:cNvPr>
          <p:cNvSpPr/>
          <p:nvPr/>
        </p:nvSpPr>
        <p:spPr>
          <a:xfrm>
            <a:off x="1946051" y="5366937"/>
            <a:ext cx="15375884" cy="1872778"/>
          </a:xfrm>
          <a:prstGeom prst="roundRect">
            <a:avLst>
              <a:gd name="adj" fmla="val 42675"/>
            </a:avLst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65A5EEB3-A63A-35A8-FAC9-35F512FEFED5}"/>
              </a:ext>
            </a:extLst>
          </p:cNvPr>
          <p:cNvSpPr/>
          <p:nvPr/>
        </p:nvSpPr>
        <p:spPr>
          <a:xfrm>
            <a:off x="1329424" y="4781121"/>
            <a:ext cx="3086228" cy="3086228"/>
          </a:xfrm>
          <a:prstGeom prst="ellipse">
            <a:avLst/>
          </a:prstGeom>
          <a:solidFill>
            <a:srgbClr val="378D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Elipse 31">
            <a:extLst>
              <a:ext uri="{FF2B5EF4-FFF2-40B4-BE49-F238E27FC236}">
                <a16:creationId xmlns:a16="http://schemas.microsoft.com/office/drawing/2014/main" id="{E03D06DA-2752-9F14-124D-3D53BA13FEFE}"/>
              </a:ext>
            </a:extLst>
          </p:cNvPr>
          <p:cNvSpPr/>
          <p:nvPr/>
        </p:nvSpPr>
        <p:spPr>
          <a:xfrm>
            <a:off x="1553213" y="5004910"/>
            <a:ext cx="2638650" cy="2638650"/>
          </a:xfrm>
          <a:prstGeom prst="ellipse">
            <a:avLst/>
          </a:prstGeom>
          <a:solidFill>
            <a:schemeClr val="bg1"/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C86DCAD1-D2D4-FF7E-2F7D-9C201314D545}"/>
              </a:ext>
            </a:extLst>
          </p:cNvPr>
          <p:cNvSpPr/>
          <p:nvPr/>
        </p:nvSpPr>
        <p:spPr>
          <a:xfrm>
            <a:off x="3590256" y="5564662"/>
            <a:ext cx="13731679" cy="1477328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pt-BR" sz="9000" b="1" dirty="0">
                <a:solidFill>
                  <a:schemeClr val="bg1"/>
                </a:solidFill>
                <a:latin typeface="+mj-lt"/>
              </a:rPr>
              <a:t>Aqui entra o assunto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47EBB778-5790-2022-45D8-EB2AEC14945A}"/>
              </a:ext>
            </a:extLst>
          </p:cNvPr>
          <p:cNvGrpSpPr/>
          <p:nvPr/>
        </p:nvGrpSpPr>
        <p:grpSpPr>
          <a:xfrm>
            <a:off x="19161645" y="-101439"/>
            <a:ext cx="1440630" cy="20689293"/>
            <a:chOff x="11725762" y="-10710"/>
            <a:chExt cx="478180" cy="6867276"/>
          </a:xfrm>
        </p:grpSpPr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A8E6A653-C3CD-C0BB-A708-835B64769DCF}"/>
                </a:ext>
              </a:extLst>
            </p:cNvPr>
            <p:cNvSpPr/>
            <p:nvPr/>
          </p:nvSpPr>
          <p:spPr>
            <a:xfrm>
              <a:off x="11725762" y="3435169"/>
              <a:ext cx="476091" cy="86398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F98CBB99-2C96-32DF-184B-E193632096BA}"/>
                </a:ext>
              </a:extLst>
            </p:cNvPr>
            <p:cNvSpPr/>
            <p:nvPr/>
          </p:nvSpPr>
          <p:spPr>
            <a:xfrm>
              <a:off x="11725762" y="4299155"/>
              <a:ext cx="476091" cy="81501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Retângulo 35">
              <a:extLst>
                <a:ext uri="{FF2B5EF4-FFF2-40B4-BE49-F238E27FC236}">
                  <a16:creationId xmlns:a16="http://schemas.microsoft.com/office/drawing/2014/main" id="{826B8566-3EFB-A303-8A38-4E3CC49B5CE6}"/>
                </a:ext>
              </a:extLst>
            </p:cNvPr>
            <p:cNvSpPr/>
            <p:nvPr/>
          </p:nvSpPr>
          <p:spPr>
            <a:xfrm>
              <a:off x="11725762" y="2511176"/>
              <a:ext cx="476091" cy="923994"/>
            </a:xfrm>
            <a:prstGeom prst="rect">
              <a:avLst/>
            </a:prstGeom>
            <a:solidFill>
              <a:srgbClr val="749BCA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7" name="Retângulo 36">
              <a:extLst>
                <a:ext uri="{FF2B5EF4-FFF2-40B4-BE49-F238E27FC236}">
                  <a16:creationId xmlns:a16="http://schemas.microsoft.com/office/drawing/2014/main" id="{836BC5D2-84FC-FB33-3C85-C613E49C91D2}"/>
                </a:ext>
              </a:extLst>
            </p:cNvPr>
            <p:cNvSpPr/>
            <p:nvPr/>
          </p:nvSpPr>
          <p:spPr>
            <a:xfrm>
              <a:off x="11725762" y="1722415"/>
              <a:ext cx="478180" cy="860920"/>
            </a:xfrm>
            <a:prstGeom prst="rect">
              <a:avLst/>
            </a:prstGeom>
            <a:solidFill>
              <a:srgbClr val="376092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pt-BR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8" name="Retângulo 37">
              <a:extLst>
                <a:ext uri="{FF2B5EF4-FFF2-40B4-BE49-F238E27FC236}">
                  <a16:creationId xmlns:a16="http://schemas.microsoft.com/office/drawing/2014/main" id="{6659E09A-305A-4780-4C70-D0B773422A9C}"/>
                </a:ext>
              </a:extLst>
            </p:cNvPr>
            <p:cNvSpPr/>
            <p:nvPr/>
          </p:nvSpPr>
          <p:spPr>
            <a:xfrm>
              <a:off x="11725762" y="-10710"/>
              <a:ext cx="478180" cy="944366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Retângulo 38">
              <a:extLst>
                <a:ext uri="{FF2B5EF4-FFF2-40B4-BE49-F238E27FC236}">
                  <a16:creationId xmlns:a16="http://schemas.microsoft.com/office/drawing/2014/main" id="{4C6E3C3E-1BD0-2324-87B4-606EA0FEAC4E}"/>
                </a:ext>
              </a:extLst>
            </p:cNvPr>
            <p:cNvSpPr/>
            <p:nvPr/>
          </p:nvSpPr>
          <p:spPr>
            <a:xfrm>
              <a:off x="11725762" y="854269"/>
              <a:ext cx="478180" cy="868146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Retângulo 39">
              <a:extLst>
                <a:ext uri="{FF2B5EF4-FFF2-40B4-BE49-F238E27FC236}">
                  <a16:creationId xmlns:a16="http://schemas.microsoft.com/office/drawing/2014/main" id="{CD53745C-0DB8-4DD1-534C-498E412E5EA0}"/>
                </a:ext>
              </a:extLst>
            </p:cNvPr>
            <p:cNvSpPr/>
            <p:nvPr/>
          </p:nvSpPr>
          <p:spPr>
            <a:xfrm>
              <a:off x="11725762" y="5114165"/>
              <a:ext cx="476939" cy="87120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1" name="Retângulo 40">
              <a:extLst>
                <a:ext uri="{FF2B5EF4-FFF2-40B4-BE49-F238E27FC236}">
                  <a16:creationId xmlns:a16="http://schemas.microsoft.com/office/drawing/2014/main" id="{321CC021-7A60-1519-569A-9C26A55D9184}"/>
                </a:ext>
              </a:extLst>
            </p:cNvPr>
            <p:cNvSpPr/>
            <p:nvPr/>
          </p:nvSpPr>
          <p:spPr>
            <a:xfrm>
              <a:off x="11725762" y="5985363"/>
              <a:ext cx="476939" cy="871203"/>
            </a:xfrm>
            <a:prstGeom prst="rect">
              <a:avLst/>
            </a:prstGeom>
            <a:solidFill>
              <a:srgbClr val="DDA3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42" name="Picture 2">
            <a:extLst>
              <a:ext uri="{FF2B5EF4-FFF2-40B4-BE49-F238E27FC236}">
                <a16:creationId xmlns:a16="http://schemas.microsoft.com/office/drawing/2014/main" id="{EA6B553E-45EA-9561-8B69-2F9AA21D5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" r="2725"/>
          <a:stretch/>
        </p:blipFill>
        <p:spPr bwMode="auto">
          <a:xfrm>
            <a:off x="1299201" y="1148135"/>
            <a:ext cx="4598235" cy="2717413"/>
          </a:xfrm>
          <a:prstGeom prst="rect">
            <a:avLst/>
          </a:prstGeom>
          <a:noFill/>
        </p:spPr>
      </p:pic>
      <p:pic>
        <p:nvPicPr>
          <p:cNvPr id="43" name="Imagem 42">
            <a:extLst>
              <a:ext uri="{FF2B5EF4-FFF2-40B4-BE49-F238E27FC236}">
                <a16:creationId xmlns:a16="http://schemas.microsoft.com/office/drawing/2014/main" id="{52128D01-6666-9AE7-7269-9E996371226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8" b="3428"/>
          <a:stretch/>
        </p:blipFill>
        <p:spPr>
          <a:xfrm>
            <a:off x="7118251" y="1250053"/>
            <a:ext cx="5031483" cy="2615495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EFE86D9B-7505-F344-067E-6E8B4A6F2E26}"/>
              </a:ext>
            </a:extLst>
          </p:cNvPr>
          <p:cNvSpPr/>
          <p:nvPr/>
        </p:nvSpPr>
        <p:spPr>
          <a:xfrm>
            <a:off x="1387334" y="9339831"/>
            <a:ext cx="16251960" cy="72737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ts val="14000"/>
              </a:lnSpc>
            </a:pPr>
            <a:r>
              <a:rPr lang="pt-BR" sz="13000" b="1" dirty="0">
                <a:solidFill>
                  <a:srgbClr val="21559B"/>
                </a:solidFill>
                <a:latin typeface="+mj-lt"/>
              </a:rPr>
              <a:t>Aqui entra o texto do título do card, corpo máximo 140 e corpo mínimo 110.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2DE4D3A-414E-284A-5E8B-D3DC9BF0C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0" b="9540"/>
          <a:stretch/>
        </p:blipFill>
        <p:spPr bwMode="auto">
          <a:xfrm>
            <a:off x="13036738" y="1244998"/>
            <a:ext cx="5489560" cy="24791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55432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25676</TotalTime>
  <Words>44</Words>
  <Application>Microsoft Office PowerPoint</Application>
  <PresentationFormat>Personalizar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lasilva</dc:creator>
  <cp:lastModifiedBy>Leandro de Almeida Silva</cp:lastModifiedBy>
  <cp:revision>953</cp:revision>
  <dcterms:created xsi:type="dcterms:W3CDTF">2018-03-20T20:21:33Z</dcterms:created>
  <dcterms:modified xsi:type="dcterms:W3CDTF">2025-11-11T20:44:29Z</dcterms:modified>
</cp:coreProperties>
</file>