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7" r:id="rId2"/>
    <p:sldId id="322" r:id="rId3"/>
    <p:sldId id="316" r:id="rId4"/>
    <p:sldId id="318" r:id="rId5"/>
    <p:sldId id="313" r:id="rId6"/>
    <p:sldId id="314" r:id="rId7"/>
    <p:sldId id="307" r:id="rId8"/>
    <p:sldId id="326" r:id="rId9"/>
    <p:sldId id="393" r:id="rId10"/>
    <p:sldId id="423" r:id="rId11"/>
    <p:sldId id="424" r:id="rId12"/>
    <p:sldId id="304" r:id="rId13"/>
    <p:sldId id="324" r:id="rId14"/>
    <p:sldId id="325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7061" userDrawn="1">
          <p15:clr>
            <a:srgbClr val="A4A3A4"/>
          </p15:clr>
        </p15:guide>
        <p15:guide id="3" orient="horz" pos="436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pos="7378" userDrawn="1">
          <p15:clr>
            <a:srgbClr val="A4A3A4"/>
          </p15:clr>
        </p15:guide>
        <p15:guide id="6" pos="6743" userDrawn="1">
          <p15:clr>
            <a:srgbClr val="A4A3A4"/>
          </p15:clr>
        </p15:guide>
        <p15:guide id="7" pos="6425" userDrawn="1">
          <p15:clr>
            <a:srgbClr val="A4A3A4"/>
          </p15:clr>
        </p15:guide>
        <p15:guide id="8" pos="6108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5473" userDrawn="1">
          <p15:clr>
            <a:srgbClr val="A4A3A4"/>
          </p15:clr>
        </p15:guide>
        <p15:guide id="11" pos="5155" userDrawn="1">
          <p15:clr>
            <a:srgbClr val="A4A3A4"/>
          </p15:clr>
        </p15:guide>
        <p15:guide id="12" pos="4838" userDrawn="1">
          <p15:clr>
            <a:srgbClr val="A4A3A4"/>
          </p15:clr>
        </p15:guide>
        <p15:guide id="13" pos="4520" userDrawn="1">
          <p15:clr>
            <a:srgbClr val="A4A3A4"/>
          </p15:clr>
        </p15:guide>
        <p15:guide id="14" pos="3885" userDrawn="1">
          <p15:clr>
            <a:srgbClr val="A4A3A4"/>
          </p15:clr>
        </p15:guide>
        <p15:guide id="15" pos="4203" userDrawn="1">
          <p15:clr>
            <a:srgbClr val="A4A3A4"/>
          </p15:clr>
        </p15:guide>
        <p15:guide id="16" pos="3568" userDrawn="1">
          <p15:clr>
            <a:srgbClr val="A4A3A4"/>
          </p15:clr>
        </p15:guide>
        <p15:guide id="17" pos="3296" userDrawn="1">
          <p15:clr>
            <a:srgbClr val="A4A3A4"/>
          </p15:clr>
        </p15:guide>
        <p15:guide id="18" pos="2978" userDrawn="1">
          <p15:clr>
            <a:srgbClr val="A4A3A4"/>
          </p15:clr>
        </p15:guide>
        <p15:guide id="19" pos="2661" userDrawn="1">
          <p15:clr>
            <a:srgbClr val="A4A3A4"/>
          </p15:clr>
        </p15:guide>
        <p15:guide id="20" pos="2343" userDrawn="1">
          <p15:clr>
            <a:srgbClr val="A4A3A4"/>
          </p15:clr>
        </p15:guide>
        <p15:guide id="21" pos="20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F39"/>
    <a:srgbClr val="4F8A46"/>
    <a:srgbClr val="749BCA"/>
    <a:srgbClr val="376092"/>
    <a:srgbClr val="489E7B"/>
    <a:srgbClr val="9E7500"/>
    <a:srgbClr val="C6D9F1"/>
    <a:srgbClr val="17375E"/>
    <a:srgbClr val="4F81BD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13" autoAdjust="0"/>
  </p:normalViewPr>
  <p:slideViewPr>
    <p:cSldViewPr>
      <p:cViewPr varScale="1">
        <p:scale>
          <a:sx n="99" d="100"/>
          <a:sy n="99" d="100"/>
        </p:scale>
        <p:origin x="912" y="84"/>
      </p:cViewPr>
      <p:guideLst>
        <p:guide orient="horz" pos="1026"/>
        <p:guide pos="7061"/>
        <p:guide orient="horz" pos="436"/>
        <p:guide orient="horz" pos="3793"/>
        <p:guide pos="7378"/>
        <p:guide pos="6743"/>
        <p:guide pos="6425"/>
        <p:guide pos="6108"/>
        <p:guide pos="5790"/>
        <p:guide pos="5473"/>
        <p:guide pos="5155"/>
        <p:guide pos="4838"/>
        <p:guide pos="4520"/>
        <p:guide pos="3885"/>
        <p:guide pos="4203"/>
        <p:guide pos="3568"/>
        <p:guide pos="3296"/>
        <p:guide pos="2978"/>
        <p:guide pos="2661"/>
        <p:guide pos="2343"/>
        <p:guide pos="20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2F568-18AB-468E-BE41-DDD4DA255ED3}" type="datetimeFigureOut">
              <a:rPr lang="pt-BR" smtClean="0"/>
              <a:pPr/>
              <a:t>22/11/2023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23E2E-8C30-423E-A7AA-B8A532F5CE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corpo 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corpo 20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224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exemplo de slide de conteúdo.</a:t>
            </a:r>
          </a:p>
        </p:txBody>
      </p:sp>
      <p:sp>
        <p:nvSpPr>
          <p:cNvPr id="274" name="Google Shape;27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862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exemplo de slide de conteúdo.</a:t>
            </a:r>
          </a:p>
        </p:txBody>
      </p:sp>
      <p:sp>
        <p:nvSpPr>
          <p:cNvPr id="274" name="Google Shape;27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78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Contracapa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Assinatura da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Subplo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das Redes e do Planejamento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321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Contracapa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Assinatura da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Subplo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do Planejamento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583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Contracapa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Assinatura do Planejamento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20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corpo 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corpo 20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198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corpo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corpo 20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46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corpo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corpo 20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93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Divisória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corpo 30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342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Divisória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corpo 30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937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Calibri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preto, corpo 22.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Calibri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Negrito, preto, corpo 18.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457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exemplo de slide de conteúdo.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Bold, azul, corpo máximo 30 e mínimo 23.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Subtítulo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Regular, dourado, corpo 22.</a:t>
            </a:r>
          </a:p>
          <a:p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Texto parágrafo, em </a:t>
            </a:r>
            <a:r>
              <a:rPr lang="pt-B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Calibri</a:t>
            </a:r>
            <a:r>
              <a:rPr lang="pt-B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preto, corpo máximo 22 e mínimo 18.</a:t>
            </a:r>
          </a:p>
          <a:p>
            <a:endParaRPr lang="pt-B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3E2E-8C30-423E-A7AA-B8A532F5CE0C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6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2c4c682e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12c4c682e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exemplo de slide de conteúdo.</a:t>
            </a:r>
          </a:p>
          <a:p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9" name="Google Shape;319;g12c4c682e7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01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22/11/2023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22/11/2023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22/11/2023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22/11/2023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22/11/2023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22/11/2023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22/11/2023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22/11/2023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22/11/2023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22/11/2023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3371-0490-4AD9-A34D-992024C5A91C}" type="datetimeFigureOut">
              <a:rPr lang="pt-BR" smtClean="0"/>
              <a:pPr/>
              <a:t>22/11/2023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D3371-0490-4AD9-A34D-992024C5A91C}" type="datetimeFigureOut">
              <a:rPr lang="pt-BR" smtClean="0"/>
              <a:pPr/>
              <a:t>22/11/2023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7E308-539D-43B5-8CDC-DC95A9ABEE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B28595-2D43-9AF2-2BDF-761B50FBC5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9"/>
          <a:stretch/>
        </p:blipFill>
        <p:spPr>
          <a:xfrm>
            <a:off x="6400255" y="0"/>
            <a:ext cx="5318504" cy="6857998"/>
          </a:xfrm>
          <a:prstGeom prst="rect">
            <a:avLst/>
          </a:prstGeom>
        </p:spPr>
      </p:pic>
      <p:pic>
        <p:nvPicPr>
          <p:cNvPr id="12" name="Imagem 11" descr="Interface gráfica do usuário&#10;&#10;Descrição gerada automaticamente">
            <a:extLst>
              <a:ext uri="{FF2B5EF4-FFF2-40B4-BE49-F238E27FC236}">
                <a16:creationId xmlns:a16="http://schemas.microsoft.com/office/drawing/2014/main" id="{20251F13-B540-1897-6188-72CC3517D6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0" y="5866619"/>
            <a:ext cx="2232248" cy="61437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E22BC06-DE35-2EBF-6568-3672E95147F8}"/>
              </a:ext>
            </a:extLst>
          </p:cNvPr>
          <p:cNvSpPr/>
          <p:nvPr/>
        </p:nvSpPr>
        <p:spPr>
          <a:xfrm>
            <a:off x="623392" y="2987878"/>
            <a:ext cx="6324544" cy="63094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3500" b="1" dirty="0">
                <a:latin typeface="Antenna Bold" panose="02000503000000020004" pitchFamily="50" charset="0"/>
              </a:rPr>
              <a:t>Título </a:t>
            </a:r>
            <a:r>
              <a:rPr lang="pt-BR" sz="3500" b="1" dirty="0" err="1">
                <a:latin typeface="Antenna Bold" panose="02000503000000020004" pitchFamily="50" charset="0"/>
              </a:rPr>
              <a:t>Antenna</a:t>
            </a:r>
            <a:r>
              <a:rPr lang="pt-BR" sz="3500" b="1" dirty="0">
                <a:latin typeface="Antenna Bold" panose="02000503000000020004" pitchFamily="50" charset="0"/>
              </a:rPr>
              <a:t> Bold 35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C095A12-72A5-4CB3-0006-5670B89CFC1A}"/>
              </a:ext>
            </a:extLst>
          </p:cNvPr>
          <p:cNvSpPr/>
          <p:nvPr/>
        </p:nvSpPr>
        <p:spPr>
          <a:xfrm>
            <a:off x="623392" y="3576283"/>
            <a:ext cx="632454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000" b="1" dirty="0">
                <a:solidFill>
                  <a:srgbClr val="9E7500"/>
                </a:solidFill>
                <a:latin typeface="Antenna Regular" panose="02000503000000020004" pitchFamily="50" charset="0"/>
              </a:rPr>
              <a:t>Subtítulo </a:t>
            </a:r>
            <a:r>
              <a:rPr lang="pt-BR" sz="2000" b="1" dirty="0" err="1">
                <a:solidFill>
                  <a:srgbClr val="9E7500"/>
                </a:solidFill>
                <a:latin typeface="Antenna Regular" panose="02000503000000020004" pitchFamily="50" charset="0"/>
              </a:rPr>
              <a:t>Antenna</a:t>
            </a:r>
            <a:r>
              <a:rPr lang="pt-BR" sz="2000" b="1" dirty="0">
                <a:solidFill>
                  <a:srgbClr val="9E7500"/>
                </a:solidFill>
                <a:latin typeface="Antenna Regular" panose="02000503000000020004" pitchFamily="50" charset="0"/>
              </a:rPr>
              <a:t> Regular 20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BCAD6B35-6DBF-CFC3-50C0-757257A4C4DD}"/>
              </a:ext>
            </a:extLst>
          </p:cNvPr>
          <p:cNvGrpSpPr/>
          <p:nvPr/>
        </p:nvGrpSpPr>
        <p:grpSpPr>
          <a:xfrm>
            <a:off x="11725762" y="-10710"/>
            <a:ext cx="478180" cy="6867276"/>
            <a:chOff x="11725762" y="-10710"/>
            <a:chExt cx="478180" cy="6867276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53E407C6-72C1-F271-A9E2-4FFA4556159D}"/>
                </a:ext>
              </a:extLst>
            </p:cNvPr>
            <p:cNvSpPr/>
            <p:nvPr/>
          </p:nvSpPr>
          <p:spPr>
            <a:xfrm>
              <a:off x="11725762" y="3435169"/>
              <a:ext cx="476091" cy="8639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296F7E2A-9C2A-1719-01F5-75C5A4E360A1}"/>
                </a:ext>
              </a:extLst>
            </p:cNvPr>
            <p:cNvSpPr/>
            <p:nvPr/>
          </p:nvSpPr>
          <p:spPr>
            <a:xfrm>
              <a:off x="11725762" y="4299155"/>
              <a:ext cx="476091" cy="8150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834491ED-B75B-E84B-4ABB-B66D53CB9EFA}"/>
                </a:ext>
              </a:extLst>
            </p:cNvPr>
            <p:cNvSpPr/>
            <p:nvPr/>
          </p:nvSpPr>
          <p:spPr>
            <a:xfrm>
              <a:off x="11725762" y="2511176"/>
              <a:ext cx="476091" cy="923994"/>
            </a:xfrm>
            <a:prstGeom prst="rect">
              <a:avLst/>
            </a:prstGeom>
            <a:solidFill>
              <a:srgbClr val="749BC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7E3E4ADA-75B5-F557-F9A8-9996524D6805}"/>
                </a:ext>
              </a:extLst>
            </p:cNvPr>
            <p:cNvSpPr/>
            <p:nvPr/>
          </p:nvSpPr>
          <p:spPr>
            <a:xfrm>
              <a:off x="11725762" y="1722415"/>
              <a:ext cx="478180" cy="860920"/>
            </a:xfrm>
            <a:prstGeom prst="rect">
              <a:avLst/>
            </a:prstGeom>
            <a:solidFill>
              <a:srgbClr val="37609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B7532575-B570-4608-E024-AEDC0CE75856}"/>
                </a:ext>
              </a:extLst>
            </p:cNvPr>
            <p:cNvSpPr/>
            <p:nvPr/>
          </p:nvSpPr>
          <p:spPr>
            <a:xfrm>
              <a:off x="11725762" y="-10710"/>
              <a:ext cx="478180" cy="94436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AC3CBC8C-05F1-1110-C58B-E376FDD3EBAA}"/>
                </a:ext>
              </a:extLst>
            </p:cNvPr>
            <p:cNvSpPr/>
            <p:nvPr/>
          </p:nvSpPr>
          <p:spPr>
            <a:xfrm>
              <a:off x="11725762" y="854269"/>
              <a:ext cx="478180" cy="86814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D9FC5D37-10D4-30CB-0932-69B54509E54E}"/>
                </a:ext>
              </a:extLst>
            </p:cNvPr>
            <p:cNvSpPr/>
            <p:nvPr/>
          </p:nvSpPr>
          <p:spPr>
            <a:xfrm>
              <a:off x="11725762" y="5114165"/>
              <a:ext cx="476939" cy="8712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70DD8CE-EEC0-80EF-0048-EAB1148651FE}"/>
                </a:ext>
              </a:extLst>
            </p:cNvPr>
            <p:cNvSpPr/>
            <p:nvPr/>
          </p:nvSpPr>
          <p:spPr>
            <a:xfrm>
              <a:off x="11725762" y="5985363"/>
              <a:ext cx="476939" cy="871203"/>
            </a:xfrm>
            <a:prstGeom prst="rect">
              <a:avLst/>
            </a:prstGeom>
            <a:solidFill>
              <a:srgbClr val="DDA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0300C8EA-B923-B850-26CD-16B5F616CA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94" y="5782156"/>
            <a:ext cx="3049708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6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12FC83A9-A6FF-43A3-6EA6-91F6094BE623}"/>
              </a:ext>
            </a:extLst>
          </p:cNvPr>
          <p:cNvSpPr/>
          <p:nvPr/>
        </p:nvSpPr>
        <p:spPr>
          <a:xfrm>
            <a:off x="0" y="2133600"/>
            <a:ext cx="12192000" cy="3049142"/>
          </a:xfrm>
          <a:prstGeom prst="rect">
            <a:avLst/>
          </a:prstGeom>
          <a:solidFill>
            <a:schemeClr val="accent1">
              <a:lumMod val="75000"/>
              <a:alpha val="69804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EFAA71E-15FD-129F-B353-177135414BAF}"/>
              </a:ext>
            </a:extLst>
          </p:cNvPr>
          <p:cNvSpPr/>
          <p:nvPr/>
        </p:nvSpPr>
        <p:spPr>
          <a:xfrm>
            <a:off x="695325" y="1097672"/>
            <a:ext cx="7070932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dirty="0">
                <a:solidFill>
                  <a:srgbClr val="9E7500"/>
                </a:solidFill>
                <a:latin typeface="Antenna Regular" panose="02000503000000020004" pitchFamily="50" charset="0"/>
              </a:rPr>
              <a:t>Subtítulo do slide: </a:t>
            </a:r>
            <a:r>
              <a:rPr lang="pt-BR" dirty="0" err="1">
                <a:solidFill>
                  <a:srgbClr val="9E7500"/>
                </a:solidFill>
                <a:latin typeface="Antenna Regular" panose="02000503000000020004" pitchFamily="50" charset="0"/>
              </a:rPr>
              <a:t>Antenna</a:t>
            </a:r>
            <a:r>
              <a:rPr lang="pt-BR" dirty="0">
                <a:solidFill>
                  <a:srgbClr val="9E7500"/>
                </a:solidFill>
                <a:latin typeface="Antenna Regular" panose="02000503000000020004" pitchFamily="50" charset="0"/>
              </a:rPr>
              <a:t> Regular, dourado, corpo 18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D6F2A41-40C5-4841-96C2-2BCC238E8C04}"/>
              </a:ext>
            </a:extLst>
          </p:cNvPr>
          <p:cNvSpPr/>
          <p:nvPr/>
        </p:nvSpPr>
        <p:spPr>
          <a:xfrm>
            <a:off x="695325" y="665624"/>
            <a:ext cx="7070932" cy="44627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300" b="1" dirty="0">
                <a:latin typeface="Antenna Bold" panose="02000503000000020004" pitchFamily="50" charset="0"/>
              </a:rPr>
              <a:t>Título do slide: </a:t>
            </a:r>
            <a:r>
              <a:rPr lang="pt-BR" sz="2300" b="1" dirty="0" err="1">
                <a:latin typeface="Antenna Bold" panose="02000503000000020004" pitchFamily="50" charset="0"/>
              </a:rPr>
              <a:t>Antenna</a:t>
            </a:r>
            <a:r>
              <a:rPr lang="pt-BR" sz="2300" b="1" dirty="0">
                <a:latin typeface="Antenna Bold" panose="02000503000000020004" pitchFamily="50" charset="0"/>
              </a:rPr>
              <a:t> Bold, azul, corpo 23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01E234C-2149-FB8D-227D-BB9A09BB4801}"/>
              </a:ext>
            </a:extLst>
          </p:cNvPr>
          <p:cNvSpPr/>
          <p:nvPr/>
        </p:nvSpPr>
        <p:spPr>
          <a:xfrm>
            <a:off x="699399" y="2775782"/>
            <a:ext cx="5210864" cy="178510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</a:rPr>
              <a:t>Texto parágrafo em </a:t>
            </a:r>
            <a:r>
              <a:rPr lang="pt-BR" sz="2200" dirty="0" err="1">
                <a:solidFill>
                  <a:schemeClr val="bg1"/>
                </a:solidFill>
              </a:rPr>
              <a:t>Calibri</a:t>
            </a:r>
            <a:r>
              <a:rPr lang="pt-BR" sz="2200" dirty="0">
                <a:solidFill>
                  <a:schemeClr val="bg1"/>
                </a:solidFill>
              </a:rPr>
              <a:t> preto, corpo 22. Corpo mínimo, 18. </a:t>
            </a:r>
            <a:r>
              <a:rPr lang="en-US" sz="2200" dirty="0">
                <a:solidFill>
                  <a:schemeClr val="bg1"/>
                </a:solidFill>
              </a:rPr>
              <a:t>Lorem Ipsum is simply dummy text of the printing and typesetting industry. </a:t>
            </a:r>
            <a:r>
              <a:rPr lang="en-US" sz="2200" b="1" dirty="0">
                <a:solidFill>
                  <a:schemeClr val="bg1"/>
                </a:solidFill>
              </a:rPr>
              <a:t>Lorem Ipsum </a:t>
            </a:r>
            <a:r>
              <a:rPr lang="en-US" sz="2200" dirty="0">
                <a:solidFill>
                  <a:schemeClr val="bg1"/>
                </a:solidFill>
              </a:rPr>
              <a:t>has been the industry's standard dummy.</a:t>
            </a:r>
            <a:endParaRPr lang="pt-BR" sz="2200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F28AC3-F1C3-679A-9C4C-F5D10BAB2877}"/>
              </a:ext>
            </a:extLst>
          </p:cNvPr>
          <p:cNvSpPr txBox="1"/>
          <p:nvPr/>
        </p:nvSpPr>
        <p:spPr>
          <a:xfrm>
            <a:off x="6281739" y="2775782"/>
            <a:ext cx="521086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When an unknown printer took a galley of type and scrambled it to make a type specimen book. </a:t>
            </a:r>
            <a:r>
              <a:rPr lang="en-US" sz="2200" b="1" dirty="0">
                <a:solidFill>
                  <a:schemeClr val="bg1"/>
                </a:solidFill>
              </a:rPr>
              <a:t>It has survived not only five centuries</a:t>
            </a:r>
            <a:r>
              <a:rPr lang="en-US" sz="2200" dirty="0">
                <a:solidFill>
                  <a:schemeClr val="bg1"/>
                </a:solidFill>
              </a:rPr>
              <a:t>, but also the leap into electronic typesetting.</a:t>
            </a: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8B4C0E76-C157-C623-3A39-2E003ADE0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278" y="6024982"/>
            <a:ext cx="2313414" cy="5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7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48AB416-CAD6-CDE0-D47B-524412797080}"/>
              </a:ext>
            </a:extLst>
          </p:cNvPr>
          <p:cNvSpPr/>
          <p:nvPr/>
        </p:nvSpPr>
        <p:spPr>
          <a:xfrm>
            <a:off x="0" y="0"/>
            <a:ext cx="5910263" cy="6858000"/>
          </a:xfrm>
          <a:prstGeom prst="rect">
            <a:avLst/>
          </a:prstGeom>
          <a:solidFill>
            <a:srgbClr val="416F3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4F8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F2ADAB7-6205-2479-3B14-1E115CCB8837}"/>
              </a:ext>
            </a:extLst>
          </p:cNvPr>
          <p:cNvSpPr txBox="1"/>
          <p:nvPr/>
        </p:nvSpPr>
        <p:spPr>
          <a:xfrm>
            <a:off x="6281739" y="1643896"/>
            <a:ext cx="5210866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When an unknown printer took a galley of type and scrambled;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It to make a type specimen book;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It has survived not only five centuries;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But also the leap into electronic typesetting;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Lorem Ipsum is simply dummy text;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The printing and typesetting industry.</a:t>
            </a:r>
            <a:endParaRPr lang="pt-BR" sz="220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05DE132-3F57-485D-DA40-BE63B38DBE2E}"/>
              </a:ext>
            </a:extLst>
          </p:cNvPr>
          <p:cNvSpPr/>
          <p:nvPr/>
        </p:nvSpPr>
        <p:spPr>
          <a:xfrm>
            <a:off x="699398" y="2780928"/>
            <a:ext cx="4532506" cy="14773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latin typeface="Antenna Bold" panose="02000503000000020004" pitchFamily="50" charset="0"/>
              </a:rPr>
              <a:t>Texto de destaque do slide: </a:t>
            </a:r>
            <a:r>
              <a:rPr lang="pt-BR" sz="3000" b="1" dirty="0" err="1">
                <a:solidFill>
                  <a:schemeClr val="bg1"/>
                </a:solidFill>
                <a:latin typeface="Antenna Bold" panose="02000503000000020004" pitchFamily="50" charset="0"/>
              </a:rPr>
              <a:t>Antenna</a:t>
            </a:r>
            <a:r>
              <a:rPr lang="pt-BR" sz="3000" b="1" dirty="0">
                <a:solidFill>
                  <a:schemeClr val="bg1"/>
                </a:solidFill>
                <a:latin typeface="Antenna Bold" panose="02000503000000020004" pitchFamily="50" charset="0"/>
              </a:rPr>
              <a:t> Bold, branco, corpo 30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D9A0F7A-FF3F-F995-C0EE-7A71F982F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278" y="6024982"/>
            <a:ext cx="2313414" cy="521592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D6FC1073-AEED-9F4C-B1FC-5406DB4AFF30}"/>
              </a:ext>
            </a:extLst>
          </p:cNvPr>
          <p:cNvGrpSpPr/>
          <p:nvPr/>
        </p:nvGrpSpPr>
        <p:grpSpPr>
          <a:xfrm rot="5400000">
            <a:off x="5103948" y="3316898"/>
            <a:ext cx="1535694" cy="224205"/>
            <a:chOff x="5328153" y="1674272"/>
            <a:chExt cx="1535694" cy="22420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2196E35-FC68-8E3A-6A48-957A41415BE5}"/>
                </a:ext>
              </a:extLst>
            </p:cNvPr>
            <p:cNvSpPr/>
            <p:nvPr/>
          </p:nvSpPr>
          <p:spPr>
            <a:xfrm rot="16200000">
              <a:off x="6176231" y="1594623"/>
              <a:ext cx="223622" cy="38408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4CE8ACAC-655E-1F89-3545-63638E0FDFA7}"/>
                </a:ext>
              </a:extLst>
            </p:cNvPr>
            <p:cNvSpPr/>
            <p:nvPr/>
          </p:nvSpPr>
          <p:spPr>
            <a:xfrm rot="16200000">
              <a:off x="6559995" y="1594623"/>
              <a:ext cx="223622" cy="384083"/>
            </a:xfrm>
            <a:prstGeom prst="rect">
              <a:avLst/>
            </a:prstGeom>
            <a:solidFill>
              <a:srgbClr val="DDA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A966A34A-FB2B-0F95-8898-208DE34EBFA7}"/>
                </a:ext>
              </a:extLst>
            </p:cNvPr>
            <p:cNvSpPr/>
            <p:nvPr/>
          </p:nvSpPr>
          <p:spPr>
            <a:xfrm rot="16200000">
              <a:off x="5408384" y="1594041"/>
              <a:ext cx="223622" cy="38408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94FF8D6-AC16-6B50-EE63-E2DD6081056B}"/>
                </a:ext>
              </a:extLst>
            </p:cNvPr>
            <p:cNvSpPr/>
            <p:nvPr/>
          </p:nvSpPr>
          <p:spPr>
            <a:xfrm rot="16200000">
              <a:off x="5792307" y="1594624"/>
              <a:ext cx="223622" cy="384083"/>
            </a:xfrm>
            <a:prstGeom prst="rect">
              <a:avLst/>
            </a:prstGeom>
            <a:solidFill>
              <a:srgbClr val="37609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06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25223892-8339-C35F-6007-6AB5E0F1D4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 descr="Uma imagem contendo Logotipo&#10;&#10;Descrição gerada automaticamente">
            <a:extLst>
              <a:ext uri="{FF2B5EF4-FFF2-40B4-BE49-F238E27FC236}">
                <a16:creationId xmlns:a16="http://schemas.microsoft.com/office/drawing/2014/main" id="{6D070490-3249-D961-5307-238810D9F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156" y="4149080"/>
            <a:ext cx="1437856" cy="686636"/>
          </a:xfrm>
          <a:prstGeom prst="rect">
            <a:avLst/>
          </a:prstGeom>
        </p:spPr>
      </p:pic>
      <p:pic>
        <p:nvPicPr>
          <p:cNvPr id="23" name="Imagem 22" descr="Logotipo&#10;&#10;Descrição gerada automaticamente">
            <a:extLst>
              <a:ext uri="{FF2B5EF4-FFF2-40B4-BE49-F238E27FC236}">
                <a16:creationId xmlns:a16="http://schemas.microsoft.com/office/drawing/2014/main" id="{99144C6E-ADD9-0506-7777-57EA0E8FBB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793" y="4200202"/>
            <a:ext cx="1322413" cy="700533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57CA87B-D2B2-F232-A253-9EB9231C642F}"/>
              </a:ext>
            </a:extLst>
          </p:cNvPr>
          <p:cNvGrpSpPr/>
          <p:nvPr/>
        </p:nvGrpSpPr>
        <p:grpSpPr>
          <a:xfrm>
            <a:off x="6373685" y="0"/>
            <a:ext cx="5352658" cy="6858000"/>
            <a:chOff x="6364160" y="0"/>
            <a:chExt cx="5352658" cy="6858000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12D556F9-EDD7-D518-8C1B-3CCC25425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27" b="62600"/>
            <a:stretch/>
          </p:blipFill>
          <p:spPr>
            <a:xfrm>
              <a:off x="6364160" y="0"/>
              <a:ext cx="3908867" cy="2564904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C293B9AF-6815-2E6D-3AC3-D79C09E33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92" r="8534"/>
            <a:stretch/>
          </p:blipFill>
          <p:spPr>
            <a:xfrm>
              <a:off x="10273027" y="2"/>
              <a:ext cx="1443791" cy="6857998"/>
            </a:xfrm>
            <a:prstGeom prst="rect">
              <a:avLst/>
            </a:prstGeom>
          </p:spPr>
        </p:pic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B8D35529-DA74-12C1-E887-80CB9487A4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72" y="4204087"/>
            <a:ext cx="1311928" cy="683705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6F60F80B-5322-10DF-0502-670BC1CE1F88}"/>
              </a:ext>
            </a:extLst>
          </p:cNvPr>
          <p:cNvGrpSpPr/>
          <p:nvPr/>
        </p:nvGrpSpPr>
        <p:grpSpPr>
          <a:xfrm>
            <a:off x="11725762" y="-10710"/>
            <a:ext cx="478180" cy="6867276"/>
            <a:chOff x="11725762" y="-10710"/>
            <a:chExt cx="478180" cy="6867276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F412A858-A334-5A1F-B968-1C06E3A86271}"/>
                </a:ext>
              </a:extLst>
            </p:cNvPr>
            <p:cNvSpPr/>
            <p:nvPr/>
          </p:nvSpPr>
          <p:spPr>
            <a:xfrm>
              <a:off x="11725762" y="3435169"/>
              <a:ext cx="476091" cy="8639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25AA206C-A695-AD84-C924-BC9A426B8648}"/>
                </a:ext>
              </a:extLst>
            </p:cNvPr>
            <p:cNvSpPr/>
            <p:nvPr/>
          </p:nvSpPr>
          <p:spPr>
            <a:xfrm>
              <a:off x="11725762" y="4299155"/>
              <a:ext cx="476091" cy="8150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E810A6E1-0AC8-45F7-42DA-88963DFC2469}"/>
                </a:ext>
              </a:extLst>
            </p:cNvPr>
            <p:cNvSpPr/>
            <p:nvPr/>
          </p:nvSpPr>
          <p:spPr>
            <a:xfrm>
              <a:off x="11725762" y="2511176"/>
              <a:ext cx="476091" cy="923994"/>
            </a:xfrm>
            <a:prstGeom prst="rect">
              <a:avLst/>
            </a:prstGeom>
            <a:solidFill>
              <a:srgbClr val="749BC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FC6A365-F97D-43AE-B8C1-2DFA0117FEA0}"/>
                </a:ext>
              </a:extLst>
            </p:cNvPr>
            <p:cNvSpPr/>
            <p:nvPr/>
          </p:nvSpPr>
          <p:spPr>
            <a:xfrm>
              <a:off x="11725762" y="1722415"/>
              <a:ext cx="478180" cy="860920"/>
            </a:xfrm>
            <a:prstGeom prst="rect">
              <a:avLst/>
            </a:prstGeom>
            <a:solidFill>
              <a:srgbClr val="37609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93742EC3-8DFA-AEA1-9375-0DB173A244AA}"/>
                </a:ext>
              </a:extLst>
            </p:cNvPr>
            <p:cNvSpPr/>
            <p:nvPr/>
          </p:nvSpPr>
          <p:spPr>
            <a:xfrm>
              <a:off x="11725762" y="-10710"/>
              <a:ext cx="478180" cy="94436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18261C38-08F4-1051-C90D-BBFB051B5688}"/>
                </a:ext>
              </a:extLst>
            </p:cNvPr>
            <p:cNvSpPr/>
            <p:nvPr/>
          </p:nvSpPr>
          <p:spPr>
            <a:xfrm>
              <a:off x="11725762" y="854269"/>
              <a:ext cx="478180" cy="86814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7B61E98A-BD10-31AA-058E-D635DCEC2B41}"/>
                </a:ext>
              </a:extLst>
            </p:cNvPr>
            <p:cNvSpPr/>
            <p:nvPr/>
          </p:nvSpPr>
          <p:spPr>
            <a:xfrm>
              <a:off x="11725762" y="5114165"/>
              <a:ext cx="476939" cy="8712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DB2D993-115F-1111-F5CD-A58A29399953}"/>
                </a:ext>
              </a:extLst>
            </p:cNvPr>
            <p:cNvSpPr/>
            <p:nvPr/>
          </p:nvSpPr>
          <p:spPr>
            <a:xfrm>
              <a:off x="11725762" y="5985363"/>
              <a:ext cx="476939" cy="871203"/>
            </a:xfrm>
            <a:prstGeom prst="rect">
              <a:avLst/>
            </a:prstGeom>
            <a:solidFill>
              <a:srgbClr val="DDA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778DB6CF-58A8-ED62-5D86-F4B94B1EAAAE}"/>
              </a:ext>
            </a:extLst>
          </p:cNvPr>
          <p:cNvGrpSpPr/>
          <p:nvPr/>
        </p:nvGrpSpPr>
        <p:grpSpPr>
          <a:xfrm>
            <a:off x="2495600" y="5782156"/>
            <a:ext cx="6979437" cy="724653"/>
            <a:chOff x="2443956" y="5782156"/>
            <a:chExt cx="6979437" cy="724653"/>
          </a:xfrm>
        </p:grpSpPr>
        <p:pic>
          <p:nvPicPr>
            <p:cNvPr id="16" name="Imagem 15" descr="Interface gráfica do usuário&#10;&#10;Descrição gerada automaticamente">
              <a:extLst>
                <a:ext uri="{FF2B5EF4-FFF2-40B4-BE49-F238E27FC236}">
                  <a16:creationId xmlns:a16="http://schemas.microsoft.com/office/drawing/2014/main" id="{92BB0449-E0B9-D85E-8C7A-2308362B3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3956" y="5892438"/>
              <a:ext cx="2232248" cy="614371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D02BB20B-6862-0DAA-0386-BDF93315C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685" y="5782156"/>
              <a:ext cx="3049708" cy="68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9867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25223892-8339-C35F-6007-6AB5E0F1D4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57CA87B-D2B2-F232-A253-9EB9231C642F}"/>
              </a:ext>
            </a:extLst>
          </p:cNvPr>
          <p:cNvGrpSpPr/>
          <p:nvPr/>
        </p:nvGrpSpPr>
        <p:grpSpPr>
          <a:xfrm>
            <a:off x="6373685" y="0"/>
            <a:ext cx="5352658" cy="6858000"/>
            <a:chOff x="6364160" y="0"/>
            <a:chExt cx="5352658" cy="6858000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12D556F9-EDD7-D518-8C1B-3CCC25425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27" b="62600"/>
            <a:stretch/>
          </p:blipFill>
          <p:spPr>
            <a:xfrm>
              <a:off x="6364160" y="0"/>
              <a:ext cx="3908867" cy="2564904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C293B9AF-6815-2E6D-3AC3-D79C09E33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92" r="8534"/>
            <a:stretch/>
          </p:blipFill>
          <p:spPr>
            <a:xfrm>
              <a:off x="10273027" y="2"/>
              <a:ext cx="1443791" cy="6857998"/>
            </a:xfrm>
            <a:prstGeom prst="rect">
              <a:avLst/>
            </a:prstGeom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D92C757-A338-E882-1BAD-6DFA1EF9A793}"/>
              </a:ext>
            </a:extLst>
          </p:cNvPr>
          <p:cNvGrpSpPr/>
          <p:nvPr/>
        </p:nvGrpSpPr>
        <p:grpSpPr>
          <a:xfrm>
            <a:off x="11725762" y="-10710"/>
            <a:ext cx="478180" cy="6867276"/>
            <a:chOff x="11725762" y="-10710"/>
            <a:chExt cx="478180" cy="6867276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0848C538-76B7-62FA-E610-7586956A57BE}"/>
                </a:ext>
              </a:extLst>
            </p:cNvPr>
            <p:cNvSpPr/>
            <p:nvPr/>
          </p:nvSpPr>
          <p:spPr>
            <a:xfrm>
              <a:off x="11725762" y="3435169"/>
              <a:ext cx="476091" cy="8639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2E80896-B575-2D25-AD93-619B2A2C65AB}"/>
                </a:ext>
              </a:extLst>
            </p:cNvPr>
            <p:cNvSpPr/>
            <p:nvPr/>
          </p:nvSpPr>
          <p:spPr>
            <a:xfrm>
              <a:off x="11725762" y="4299155"/>
              <a:ext cx="476091" cy="8150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607353A0-154E-67CD-55A4-4D43CD95D75C}"/>
                </a:ext>
              </a:extLst>
            </p:cNvPr>
            <p:cNvSpPr/>
            <p:nvPr/>
          </p:nvSpPr>
          <p:spPr>
            <a:xfrm>
              <a:off x="11725762" y="2511176"/>
              <a:ext cx="476091" cy="923994"/>
            </a:xfrm>
            <a:prstGeom prst="rect">
              <a:avLst/>
            </a:prstGeom>
            <a:solidFill>
              <a:srgbClr val="749BC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7A5CEDD-13D7-E16F-F024-02A6F68594C7}"/>
                </a:ext>
              </a:extLst>
            </p:cNvPr>
            <p:cNvSpPr/>
            <p:nvPr/>
          </p:nvSpPr>
          <p:spPr>
            <a:xfrm>
              <a:off x="11725762" y="1722415"/>
              <a:ext cx="478180" cy="860920"/>
            </a:xfrm>
            <a:prstGeom prst="rect">
              <a:avLst/>
            </a:prstGeom>
            <a:solidFill>
              <a:srgbClr val="37609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A895134-9222-B695-9FD0-7CC4CED0AAD3}"/>
                </a:ext>
              </a:extLst>
            </p:cNvPr>
            <p:cNvSpPr/>
            <p:nvPr/>
          </p:nvSpPr>
          <p:spPr>
            <a:xfrm>
              <a:off x="11725762" y="-10710"/>
              <a:ext cx="478180" cy="94436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73991458-92F6-CFC9-8F02-93129024931A}"/>
                </a:ext>
              </a:extLst>
            </p:cNvPr>
            <p:cNvSpPr/>
            <p:nvPr/>
          </p:nvSpPr>
          <p:spPr>
            <a:xfrm>
              <a:off x="11725762" y="854269"/>
              <a:ext cx="478180" cy="86814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B9B472-64EF-E963-8415-6FAA8242A9E9}"/>
                </a:ext>
              </a:extLst>
            </p:cNvPr>
            <p:cNvSpPr/>
            <p:nvPr/>
          </p:nvSpPr>
          <p:spPr>
            <a:xfrm>
              <a:off x="11725762" y="5114165"/>
              <a:ext cx="476939" cy="8712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2962BD25-75EE-2EB1-3A37-AF39E71E2C7F}"/>
                </a:ext>
              </a:extLst>
            </p:cNvPr>
            <p:cNvSpPr/>
            <p:nvPr/>
          </p:nvSpPr>
          <p:spPr>
            <a:xfrm>
              <a:off x="11725762" y="5985363"/>
              <a:ext cx="476939" cy="871203"/>
            </a:xfrm>
            <a:prstGeom prst="rect">
              <a:avLst/>
            </a:prstGeom>
            <a:solidFill>
              <a:srgbClr val="DDA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FABCFD3E-ADAD-3E91-BE46-D58079CC723C}"/>
              </a:ext>
            </a:extLst>
          </p:cNvPr>
          <p:cNvGrpSpPr/>
          <p:nvPr/>
        </p:nvGrpSpPr>
        <p:grpSpPr>
          <a:xfrm>
            <a:off x="2495600" y="5782156"/>
            <a:ext cx="6979437" cy="724653"/>
            <a:chOff x="2443956" y="5782156"/>
            <a:chExt cx="6979437" cy="724653"/>
          </a:xfrm>
        </p:grpSpPr>
        <p:pic>
          <p:nvPicPr>
            <p:cNvPr id="19" name="Imagem 18" descr="Interface gráfica do usuário&#10;&#10;Descrição gerada automaticamente">
              <a:extLst>
                <a:ext uri="{FF2B5EF4-FFF2-40B4-BE49-F238E27FC236}">
                  <a16:creationId xmlns:a16="http://schemas.microsoft.com/office/drawing/2014/main" id="{DA65856A-FD7E-30FF-88C5-79D90011B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3956" y="5892438"/>
              <a:ext cx="2232248" cy="614371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DB8C088E-28D4-A32E-86E6-D81C963FA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685" y="5782156"/>
              <a:ext cx="3049708" cy="68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082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25223892-8339-C35F-6007-6AB5E0F1D4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57CA87B-D2B2-F232-A253-9EB9231C642F}"/>
              </a:ext>
            </a:extLst>
          </p:cNvPr>
          <p:cNvGrpSpPr/>
          <p:nvPr/>
        </p:nvGrpSpPr>
        <p:grpSpPr>
          <a:xfrm>
            <a:off x="6373685" y="0"/>
            <a:ext cx="5352658" cy="6858000"/>
            <a:chOff x="6364160" y="0"/>
            <a:chExt cx="5352658" cy="6858000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12D556F9-EDD7-D518-8C1B-3CCC25425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27" b="62600"/>
            <a:stretch/>
          </p:blipFill>
          <p:spPr>
            <a:xfrm>
              <a:off x="6364160" y="0"/>
              <a:ext cx="3908867" cy="2564904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C293B9AF-6815-2E6D-3AC3-D79C09E33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92" r="8534"/>
            <a:stretch/>
          </p:blipFill>
          <p:spPr>
            <a:xfrm>
              <a:off x="10273027" y="2"/>
              <a:ext cx="1443791" cy="6857998"/>
            </a:xfrm>
            <a:prstGeom prst="rect">
              <a:avLst/>
            </a:prstGeom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F87C7CA-A85A-C9E0-8FA9-E67DF17F9DD2}"/>
              </a:ext>
            </a:extLst>
          </p:cNvPr>
          <p:cNvGrpSpPr/>
          <p:nvPr/>
        </p:nvGrpSpPr>
        <p:grpSpPr>
          <a:xfrm>
            <a:off x="11725762" y="-10710"/>
            <a:ext cx="478180" cy="6867276"/>
            <a:chOff x="11725762" y="-10710"/>
            <a:chExt cx="478180" cy="6867276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76C0A3A5-189F-B723-28D1-C71DE2190E0C}"/>
                </a:ext>
              </a:extLst>
            </p:cNvPr>
            <p:cNvSpPr/>
            <p:nvPr/>
          </p:nvSpPr>
          <p:spPr>
            <a:xfrm>
              <a:off x="11725762" y="3435169"/>
              <a:ext cx="476091" cy="8639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971A161-466C-C68F-7C44-418C87471F49}"/>
                </a:ext>
              </a:extLst>
            </p:cNvPr>
            <p:cNvSpPr/>
            <p:nvPr/>
          </p:nvSpPr>
          <p:spPr>
            <a:xfrm>
              <a:off x="11725762" y="4299155"/>
              <a:ext cx="476091" cy="8150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487F7B5C-0A66-26EA-AEF7-AD330B0ED126}"/>
                </a:ext>
              </a:extLst>
            </p:cNvPr>
            <p:cNvSpPr/>
            <p:nvPr/>
          </p:nvSpPr>
          <p:spPr>
            <a:xfrm>
              <a:off x="11725762" y="2511176"/>
              <a:ext cx="476091" cy="923994"/>
            </a:xfrm>
            <a:prstGeom prst="rect">
              <a:avLst/>
            </a:prstGeom>
            <a:solidFill>
              <a:srgbClr val="749BC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E8BEDEC-ABD4-EB92-EE92-EC3176BCB417}"/>
                </a:ext>
              </a:extLst>
            </p:cNvPr>
            <p:cNvSpPr/>
            <p:nvPr/>
          </p:nvSpPr>
          <p:spPr>
            <a:xfrm>
              <a:off x="11725762" y="1722415"/>
              <a:ext cx="478180" cy="860920"/>
            </a:xfrm>
            <a:prstGeom prst="rect">
              <a:avLst/>
            </a:prstGeom>
            <a:solidFill>
              <a:srgbClr val="37609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7BBD196-229E-AE14-1708-B86281E426D8}"/>
                </a:ext>
              </a:extLst>
            </p:cNvPr>
            <p:cNvSpPr/>
            <p:nvPr/>
          </p:nvSpPr>
          <p:spPr>
            <a:xfrm>
              <a:off x="11725762" y="-10710"/>
              <a:ext cx="478180" cy="94436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004BAA1-C2DF-8EAB-85BA-925A84493446}"/>
                </a:ext>
              </a:extLst>
            </p:cNvPr>
            <p:cNvSpPr/>
            <p:nvPr/>
          </p:nvSpPr>
          <p:spPr>
            <a:xfrm>
              <a:off x="11725762" y="854269"/>
              <a:ext cx="478180" cy="86814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F4709A7-7165-933A-1AB9-1D23DDB96D33}"/>
                </a:ext>
              </a:extLst>
            </p:cNvPr>
            <p:cNvSpPr/>
            <p:nvPr/>
          </p:nvSpPr>
          <p:spPr>
            <a:xfrm>
              <a:off x="11725762" y="5114165"/>
              <a:ext cx="476939" cy="8712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97EB18C-951C-4DC5-6081-2B8E7B1BBD78}"/>
                </a:ext>
              </a:extLst>
            </p:cNvPr>
            <p:cNvSpPr/>
            <p:nvPr/>
          </p:nvSpPr>
          <p:spPr>
            <a:xfrm>
              <a:off x="11725762" y="5985363"/>
              <a:ext cx="476939" cy="871203"/>
            </a:xfrm>
            <a:prstGeom prst="rect">
              <a:avLst/>
            </a:prstGeom>
            <a:solidFill>
              <a:srgbClr val="DDA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7" name="Imagem 26">
            <a:extLst>
              <a:ext uri="{FF2B5EF4-FFF2-40B4-BE49-F238E27FC236}">
                <a16:creationId xmlns:a16="http://schemas.microsoft.com/office/drawing/2014/main" id="{EEA23EC9-1004-A0EA-2561-6CFB227529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82156"/>
            <a:ext cx="3049708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0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F6C66005-DE47-26F3-7C52-529E8192ED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2" r="20612"/>
          <a:stretch/>
        </p:blipFill>
        <p:spPr>
          <a:xfrm>
            <a:off x="6972818" y="0"/>
            <a:ext cx="5214747" cy="6858389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0CA3991A-7E4D-4373-8316-E3F1177BF3DD}"/>
              </a:ext>
            </a:extLst>
          </p:cNvPr>
          <p:cNvSpPr/>
          <p:nvPr/>
        </p:nvSpPr>
        <p:spPr>
          <a:xfrm>
            <a:off x="6974768" y="0"/>
            <a:ext cx="5214747" cy="6856566"/>
          </a:xfrm>
          <a:prstGeom prst="rect">
            <a:avLst/>
          </a:prstGeom>
          <a:solidFill>
            <a:schemeClr val="tx2">
              <a:lumMod val="20000"/>
              <a:lumOff val="8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B7EED0CA-F536-D21E-4F98-E1B120531FF3}"/>
              </a:ext>
            </a:extLst>
          </p:cNvPr>
          <p:cNvSpPr/>
          <p:nvPr/>
        </p:nvSpPr>
        <p:spPr>
          <a:xfrm>
            <a:off x="6168008" y="1"/>
            <a:ext cx="478180" cy="873456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72C5205-50DB-6465-E103-13ED3E910734}"/>
              </a:ext>
            </a:extLst>
          </p:cNvPr>
          <p:cNvSpPr/>
          <p:nvPr/>
        </p:nvSpPr>
        <p:spPr>
          <a:xfrm>
            <a:off x="6170494" y="5124875"/>
            <a:ext cx="476939" cy="871201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C7E05B03-3329-8A31-6CFB-DF6121E038B9}"/>
              </a:ext>
            </a:extLst>
          </p:cNvPr>
          <p:cNvSpPr/>
          <p:nvPr/>
        </p:nvSpPr>
        <p:spPr>
          <a:xfrm>
            <a:off x="6170494" y="5996073"/>
            <a:ext cx="476939" cy="871203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AABA113F-794D-2D18-209E-DDA5B976E4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0" y="5866619"/>
            <a:ext cx="2232248" cy="614371"/>
          </a:xfrm>
          <a:prstGeom prst="rect">
            <a:avLst/>
          </a:prstGeom>
        </p:spPr>
      </p:pic>
      <p:sp>
        <p:nvSpPr>
          <p:cNvPr id="44" name="Retângulo 43">
            <a:extLst>
              <a:ext uri="{FF2B5EF4-FFF2-40B4-BE49-F238E27FC236}">
                <a16:creationId xmlns:a16="http://schemas.microsoft.com/office/drawing/2014/main" id="{7F3C6D6B-CEF2-64A5-1293-7ABD1BE7BFA1}"/>
              </a:ext>
            </a:extLst>
          </p:cNvPr>
          <p:cNvSpPr/>
          <p:nvPr/>
        </p:nvSpPr>
        <p:spPr>
          <a:xfrm>
            <a:off x="6185999" y="3461780"/>
            <a:ext cx="476092" cy="8395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Retângulo 93">
            <a:extLst>
              <a:ext uri="{FF2B5EF4-FFF2-40B4-BE49-F238E27FC236}">
                <a16:creationId xmlns:a16="http://schemas.microsoft.com/office/drawing/2014/main" id="{814F5F85-8B7D-EC47-BD44-9F888684E8F6}"/>
              </a:ext>
            </a:extLst>
          </p:cNvPr>
          <p:cNvSpPr/>
          <p:nvPr/>
        </p:nvSpPr>
        <p:spPr>
          <a:xfrm>
            <a:off x="6862367" y="2521884"/>
            <a:ext cx="590107" cy="923994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6926492F-D28D-1BD9-8402-50D93F6DF3E0}"/>
              </a:ext>
            </a:extLst>
          </p:cNvPr>
          <p:cNvSpPr/>
          <p:nvPr/>
        </p:nvSpPr>
        <p:spPr>
          <a:xfrm>
            <a:off x="6958391" y="1434"/>
            <a:ext cx="478180" cy="868146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2116FBC7-3497-5275-BD86-00186AA5EF3E}"/>
              </a:ext>
            </a:extLst>
          </p:cNvPr>
          <p:cNvSpPr/>
          <p:nvPr/>
        </p:nvSpPr>
        <p:spPr>
          <a:xfrm>
            <a:off x="6960877" y="5124875"/>
            <a:ext cx="476939" cy="871201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BBD0AF85-B5FA-2EC2-4C97-B3B85D443967}"/>
              </a:ext>
            </a:extLst>
          </p:cNvPr>
          <p:cNvSpPr/>
          <p:nvPr/>
        </p:nvSpPr>
        <p:spPr>
          <a:xfrm>
            <a:off x="6960877" y="5996073"/>
            <a:ext cx="476939" cy="871203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id="{A314AC0F-BE12-8F0F-2A16-02AFA4B5A76A}"/>
              </a:ext>
            </a:extLst>
          </p:cNvPr>
          <p:cNvSpPr/>
          <p:nvPr/>
        </p:nvSpPr>
        <p:spPr>
          <a:xfrm>
            <a:off x="7438548" y="5124875"/>
            <a:ext cx="476939" cy="871201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0" name="Retângulo 99">
            <a:extLst>
              <a:ext uri="{FF2B5EF4-FFF2-40B4-BE49-F238E27FC236}">
                <a16:creationId xmlns:a16="http://schemas.microsoft.com/office/drawing/2014/main" id="{6A5E4A6A-D9BF-D209-12CC-FDAA903EDE6F}"/>
              </a:ext>
            </a:extLst>
          </p:cNvPr>
          <p:cNvSpPr/>
          <p:nvPr/>
        </p:nvSpPr>
        <p:spPr>
          <a:xfrm>
            <a:off x="7438548" y="5996073"/>
            <a:ext cx="476939" cy="871203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7" name="Retângulo 116">
            <a:extLst>
              <a:ext uri="{FF2B5EF4-FFF2-40B4-BE49-F238E27FC236}">
                <a16:creationId xmlns:a16="http://schemas.microsoft.com/office/drawing/2014/main" id="{D0343C16-4F49-FD66-D296-32EE13CE1190}"/>
              </a:ext>
            </a:extLst>
          </p:cNvPr>
          <p:cNvSpPr/>
          <p:nvPr/>
        </p:nvSpPr>
        <p:spPr>
          <a:xfrm>
            <a:off x="7915821" y="4285375"/>
            <a:ext cx="476092" cy="839502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3" name="Retângulo 112">
            <a:extLst>
              <a:ext uri="{FF2B5EF4-FFF2-40B4-BE49-F238E27FC236}">
                <a16:creationId xmlns:a16="http://schemas.microsoft.com/office/drawing/2014/main" id="{386FE4C0-8CED-E265-8871-B641223B5FB8}"/>
              </a:ext>
            </a:extLst>
          </p:cNvPr>
          <p:cNvSpPr/>
          <p:nvPr/>
        </p:nvSpPr>
        <p:spPr>
          <a:xfrm>
            <a:off x="7913733" y="1733125"/>
            <a:ext cx="478180" cy="788759"/>
          </a:xfrm>
          <a:prstGeom prst="rect">
            <a:avLst/>
          </a:prstGeom>
          <a:solidFill>
            <a:srgbClr val="DCE6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1" name="Retângulo 110">
            <a:extLst>
              <a:ext uri="{FF2B5EF4-FFF2-40B4-BE49-F238E27FC236}">
                <a16:creationId xmlns:a16="http://schemas.microsoft.com/office/drawing/2014/main" id="{7EA0B04D-42BB-A91E-FC67-99EC89ED598E}"/>
              </a:ext>
            </a:extLst>
          </p:cNvPr>
          <p:cNvSpPr/>
          <p:nvPr/>
        </p:nvSpPr>
        <p:spPr>
          <a:xfrm>
            <a:off x="7916219" y="5124875"/>
            <a:ext cx="476939" cy="871201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2" name="Retângulo 111">
            <a:extLst>
              <a:ext uri="{FF2B5EF4-FFF2-40B4-BE49-F238E27FC236}">
                <a16:creationId xmlns:a16="http://schemas.microsoft.com/office/drawing/2014/main" id="{8C7E6B75-058F-1637-5A26-BF63D9280C19}"/>
              </a:ext>
            </a:extLst>
          </p:cNvPr>
          <p:cNvSpPr/>
          <p:nvPr/>
        </p:nvSpPr>
        <p:spPr>
          <a:xfrm>
            <a:off x="7916219" y="5996073"/>
            <a:ext cx="476939" cy="871203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Retângulo 125">
            <a:extLst>
              <a:ext uri="{FF2B5EF4-FFF2-40B4-BE49-F238E27FC236}">
                <a16:creationId xmlns:a16="http://schemas.microsoft.com/office/drawing/2014/main" id="{5326EB83-054A-BFDF-EFC6-2B3312CD6912}"/>
              </a:ext>
            </a:extLst>
          </p:cNvPr>
          <p:cNvSpPr/>
          <p:nvPr/>
        </p:nvSpPr>
        <p:spPr>
          <a:xfrm>
            <a:off x="8392650" y="1"/>
            <a:ext cx="478180" cy="908720"/>
          </a:xfrm>
          <a:prstGeom prst="rect">
            <a:avLst/>
          </a:prstGeom>
          <a:solidFill>
            <a:srgbClr val="DCE6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3" name="Retângulo 122">
            <a:extLst>
              <a:ext uri="{FF2B5EF4-FFF2-40B4-BE49-F238E27FC236}">
                <a16:creationId xmlns:a16="http://schemas.microsoft.com/office/drawing/2014/main" id="{548D71A7-A7F5-5921-610B-58353ADB780C}"/>
              </a:ext>
            </a:extLst>
          </p:cNvPr>
          <p:cNvSpPr/>
          <p:nvPr/>
        </p:nvSpPr>
        <p:spPr>
          <a:xfrm>
            <a:off x="8393891" y="5124875"/>
            <a:ext cx="476939" cy="871201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1" name="Retângulo 140">
            <a:extLst>
              <a:ext uri="{FF2B5EF4-FFF2-40B4-BE49-F238E27FC236}">
                <a16:creationId xmlns:a16="http://schemas.microsoft.com/office/drawing/2014/main" id="{8D1D4322-0480-7EB7-D731-58CB19915EFB}"/>
              </a:ext>
            </a:extLst>
          </p:cNvPr>
          <p:cNvSpPr/>
          <p:nvPr/>
        </p:nvSpPr>
        <p:spPr>
          <a:xfrm>
            <a:off x="8871165" y="4285375"/>
            <a:ext cx="476092" cy="839502"/>
          </a:xfrm>
          <a:prstGeom prst="rect">
            <a:avLst/>
          </a:prstGeom>
          <a:solidFill>
            <a:srgbClr val="DCE6F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9" name="Retângulo 138">
            <a:extLst>
              <a:ext uri="{FF2B5EF4-FFF2-40B4-BE49-F238E27FC236}">
                <a16:creationId xmlns:a16="http://schemas.microsoft.com/office/drawing/2014/main" id="{E61E80A2-1A81-488C-68B2-F06A50C4BEE7}"/>
              </a:ext>
            </a:extLst>
          </p:cNvPr>
          <p:cNvSpPr/>
          <p:nvPr/>
        </p:nvSpPr>
        <p:spPr>
          <a:xfrm>
            <a:off x="8869077" y="908720"/>
            <a:ext cx="478180" cy="868146"/>
          </a:xfrm>
          <a:prstGeom prst="rect">
            <a:avLst/>
          </a:prstGeom>
          <a:solidFill>
            <a:srgbClr val="DCE6F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6" name="Retângulo 135">
            <a:extLst>
              <a:ext uri="{FF2B5EF4-FFF2-40B4-BE49-F238E27FC236}">
                <a16:creationId xmlns:a16="http://schemas.microsoft.com/office/drawing/2014/main" id="{EB8FB013-8D9F-DF2F-3087-B5C9A4679A67}"/>
              </a:ext>
            </a:extLst>
          </p:cNvPr>
          <p:cNvSpPr/>
          <p:nvPr/>
        </p:nvSpPr>
        <p:spPr>
          <a:xfrm>
            <a:off x="8871563" y="5996073"/>
            <a:ext cx="476939" cy="871203"/>
          </a:xfrm>
          <a:prstGeom prst="rect">
            <a:avLst/>
          </a:prstGeom>
          <a:solidFill>
            <a:srgbClr val="DCE6F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7" name="Retângulo 146">
            <a:extLst>
              <a:ext uri="{FF2B5EF4-FFF2-40B4-BE49-F238E27FC236}">
                <a16:creationId xmlns:a16="http://schemas.microsoft.com/office/drawing/2014/main" id="{1112EF88-DDCB-9285-D117-CF9F798231F0}"/>
              </a:ext>
            </a:extLst>
          </p:cNvPr>
          <p:cNvSpPr/>
          <p:nvPr/>
        </p:nvSpPr>
        <p:spPr>
          <a:xfrm>
            <a:off x="9335587" y="5124875"/>
            <a:ext cx="476939" cy="871201"/>
          </a:xfrm>
          <a:prstGeom prst="rect">
            <a:avLst/>
          </a:prstGeom>
          <a:solidFill>
            <a:srgbClr val="DCE6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04489FC-2D7C-AE90-2615-467C09BB49B9}"/>
              </a:ext>
            </a:extLst>
          </p:cNvPr>
          <p:cNvSpPr/>
          <p:nvPr/>
        </p:nvSpPr>
        <p:spPr>
          <a:xfrm>
            <a:off x="6840759" y="4285375"/>
            <a:ext cx="607408" cy="839502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13B1ED50-293C-F0E2-7F39-4AC71B137559}"/>
              </a:ext>
            </a:extLst>
          </p:cNvPr>
          <p:cNvSpPr/>
          <p:nvPr/>
        </p:nvSpPr>
        <p:spPr>
          <a:xfrm>
            <a:off x="623392" y="2987878"/>
            <a:ext cx="6324544" cy="63094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3500" b="1" dirty="0">
                <a:latin typeface="Antenna Bold" panose="02000503000000020004" pitchFamily="50" charset="0"/>
              </a:rPr>
              <a:t>Título </a:t>
            </a:r>
            <a:r>
              <a:rPr lang="pt-BR" sz="3500" b="1" dirty="0" err="1">
                <a:latin typeface="Antenna Bold" panose="02000503000000020004" pitchFamily="50" charset="0"/>
              </a:rPr>
              <a:t>Antenna</a:t>
            </a:r>
            <a:r>
              <a:rPr lang="pt-BR" sz="3500" b="1" dirty="0">
                <a:latin typeface="Antenna Bold" panose="02000503000000020004" pitchFamily="50" charset="0"/>
              </a:rPr>
              <a:t> Bold 35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B471A10F-44D5-FD11-7B19-4B9DA4E7EB14}"/>
              </a:ext>
            </a:extLst>
          </p:cNvPr>
          <p:cNvSpPr/>
          <p:nvPr/>
        </p:nvSpPr>
        <p:spPr>
          <a:xfrm>
            <a:off x="623392" y="3576283"/>
            <a:ext cx="632454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000" b="1" dirty="0">
                <a:solidFill>
                  <a:srgbClr val="9E7500"/>
                </a:solidFill>
                <a:latin typeface="Antenna Regular" panose="02000503000000020004" pitchFamily="50" charset="0"/>
              </a:rPr>
              <a:t>Subtítulo </a:t>
            </a:r>
            <a:r>
              <a:rPr lang="pt-BR" sz="2000" b="1" dirty="0" err="1">
                <a:solidFill>
                  <a:srgbClr val="9E7500"/>
                </a:solidFill>
                <a:latin typeface="Antenna Regular" panose="02000503000000020004" pitchFamily="50" charset="0"/>
              </a:rPr>
              <a:t>Antenna</a:t>
            </a:r>
            <a:r>
              <a:rPr lang="pt-BR" sz="2000" b="1" dirty="0">
                <a:solidFill>
                  <a:srgbClr val="9E7500"/>
                </a:solidFill>
                <a:latin typeface="Antenna Regular" panose="02000503000000020004" pitchFamily="50" charset="0"/>
              </a:rPr>
              <a:t> Regular 20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425AAA39-6D54-AEDC-E26D-2D4A3C4DE169}"/>
              </a:ext>
            </a:extLst>
          </p:cNvPr>
          <p:cNvGrpSpPr/>
          <p:nvPr/>
        </p:nvGrpSpPr>
        <p:grpSpPr>
          <a:xfrm>
            <a:off x="11725762" y="-10710"/>
            <a:ext cx="478180" cy="6867276"/>
            <a:chOff x="11725762" y="-10710"/>
            <a:chExt cx="478180" cy="6867276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60404C9-0547-ADCE-4945-A25B3C619B91}"/>
                </a:ext>
              </a:extLst>
            </p:cNvPr>
            <p:cNvSpPr/>
            <p:nvPr/>
          </p:nvSpPr>
          <p:spPr>
            <a:xfrm>
              <a:off x="11725762" y="3435169"/>
              <a:ext cx="476091" cy="8639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623DED3-0F9F-28C1-EAE1-468806D0D475}"/>
                </a:ext>
              </a:extLst>
            </p:cNvPr>
            <p:cNvSpPr/>
            <p:nvPr/>
          </p:nvSpPr>
          <p:spPr>
            <a:xfrm>
              <a:off x="11725762" y="4299155"/>
              <a:ext cx="476091" cy="8150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8A91EFE9-5E53-F3CD-37C6-CFDBDA6B7095}"/>
                </a:ext>
              </a:extLst>
            </p:cNvPr>
            <p:cNvSpPr/>
            <p:nvPr/>
          </p:nvSpPr>
          <p:spPr>
            <a:xfrm>
              <a:off x="11725762" y="2511176"/>
              <a:ext cx="476091" cy="923994"/>
            </a:xfrm>
            <a:prstGeom prst="rect">
              <a:avLst/>
            </a:prstGeom>
            <a:solidFill>
              <a:srgbClr val="749BC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017BF9F1-F577-0B54-7C9C-A18BCB771989}"/>
                </a:ext>
              </a:extLst>
            </p:cNvPr>
            <p:cNvSpPr/>
            <p:nvPr/>
          </p:nvSpPr>
          <p:spPr>
            <a:xfrm>
              <a:off x="11725762" y="1722415"/>
              <a:ext cx="478180" cy="860920"/>
            </a:xfrm>
            <a:prstGeom prst="rect">
              <a:avLst/>
            </a:prstGeom>
            <a:solidFill>
              <a:srgbClr val="37609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DD1BEF8-6D0E-9AEC-4C50-3A7EB6FF46EF}"/>
                </a:ext>
              </a:extLst>
            </p:cNvPr>
            <p:cNvSpPr/>
            <p:nvPr/>
          </p:nvSpPr>
          <p:spPr>
            <a:xfrm>
              <a:off x="11725762" y="-10710"/>
              <a:ext cx="478180" cy="94436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6D6955E-2AC1-7D31-644B-8D120E923926}"/>
                </a:ext>
              </a:extLst>
            </p:cNvPr>
            <p:cNvSpPr/>
            <p:nvPr/>
          </p:nvSpPr>
          <p:spPr>
            <a:xfrm>
              <a:off x="11725762" y="854269"/>
              <a:ext cx="478180" cy="86814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5962E2F5-87C3-64B0-384E-04CCC9BB432E}"/>
                </a:ext>
              </a:extLst>
            </p:cNvPr>
            <p:cNvSpPr/>
            <p:nvPr/>
          </p:nvSpPr>
          <p:spPr>
            <a:xfrm>
              <a:off x="11725762" y="5114165"/>
              <a:ext cx="476939" cy="8712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2C84E90C-4CD8-51E1-86C7-DC6279673D2F}"/>
                </a:ext>
              </a:extLst>
            </p:cNvPr>
            <p:cNvSpPr/>
            <p:nvPr/>
          </p:nvSpPr>
          <p:spPr>
            <a:xfrm>
              <a:off x="11725762" y="5985363"/>
              <a:ext cx="476939" cy="871203"/>
            </a:xfrm>
            <a:prstGeom prst="rect">
              <a:avLst/>
            </a:prstGeom>
            <a:solidFill>
              <a:srgbClr val="DDA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3F75045B-5F32-4954-E16C-3132182F39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94" y="5782156"/>
            <a:ext cx="3049708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3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9ED50EC-FF7B-9F2A-46E3-636EA8432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9"/>
          <a:stretch/>
        </p:blipFill>
        <p:spPr>
          <a:xfrm>
            <a:off x="6409780" y="4762"/>
            <a:ext cx="5318504" cy="6857998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0AC20830-D224-B3E2-AD91-08996748A7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E6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1E667D74-728A-6AAB-1D25-539859D57C22}"/>
              </a:ext>
            </a:extLst>
          </p:cNvPr>
          <p:cNvSpPr/>
          <p:nvPr/>
        </p:nvSpPr>
        <p:spPr>
          <a:xfrm>
            <a:off x="623392" y="3064822"/>
            <a:ext cx="6324544" cy="55399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3000" b="1" dirty="0">
                <a:latin typeface="Antenna Bold" panose="02000503000000020004" pitchFamily="50" charset="0"/>
              </a:rPr>
              <a:t>Título da Divisória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A00D568-72FA-F004-F4F7-2B7514F1A4B1}"/>
              </a:ext>
            </a:extLst>
          </p:cNvPr>
          <p:cNvGrpSpPr/>
          <p:nvPr/>
        </p:nvGrpSpPr>
        <p:grpSpPr>
          <a:xfrm>
            <a:off x="11725762" y="-10710"/>
            <a:ext cx="478180" cy="6867276"/>
            <a:chOff x="11725762" y="-10710"/>
            <a:chExt cx="478180" cy="6867276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F7145EA-3C2C-EBC1-3BC4-DF8C4169DA96}"/>
                </a:ext>
              </a:extLst>
            </p:cNvPr>
            <p:cNvSpPr/>
            <p:nvPr/>
          </p:nvSpPr>
          <p:spPr>
            <a:xfrm>
              <a:off x="11725762" y="3435169"/>
              <a:ext cx="476091" cy="8639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D4BDF439-9679-70CA-5D21-1ED8B05FA4C9}"/>
                </a:ext>
              </a:extLst>
            </p:cNvPr>
            <p:cNvSpPr/>
            <p:nvPr/>
          </p:nvSpPr>
          <p:spPr>
            <a:xfrm>
              <a:off x="11725762" y="4299155"/>
              <a:ext cx="476091" cy="8150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2EC987A-0945-C785-B8C5-48881A9289B4}"/>
                </a:ext>
              </a:extLst>
            </p:cNvPr>
            <p:cNvSpPr/>
            <p:nvPr/>
          </p:nvSpPr>
          <p:spPr>
            <a:xfrm>
              <a:off x="11725762" y="2511176"/>
              <a:ext cx="476091" cy="923994"/>
            </a:xfrm>
            <a:prstGeom prst="rect">
              <a:avLst/>
            </a:prstGeom>
            <a:solidFill>
              <a:srgbClr val="749BC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8E8C6A5-7B51-D500-3473-C00B971E391D}"/>
                </a:ext>
              </a:extLst>
            </p:cNvPr>
            <p:cNvSpPr/>
            <p:nvPr/>
          </p:nvSpPr>
          <p:spPr>
            <a:xfrm>
              <a:off x="11725762" y="1722415"/>
              <a:ext cx="478180" cy="860920"/>
            </a:xfrm>
            <a:prstGeom prst="rect">
              <a:avLst/>
            </a:prstGeom>
            <a:solidFill>
              <a:srgbClr val="37609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BAEAD248-98E0-54A1-B02B-2BE07683D617}"/>
                </a:ext>
              </a:extLst>
            </p:cNvPr>
            <p:cNvSpPr/>
            <p:nvPr/>
          </p:nvSpPr>
          <p:spPr>
            <a:xfrm>
              <a:off x="11725762" y="-10710"/>
              <a:ext cx="478180" cy="94436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C239EAD4-20F8-A68E-0F28-25A653108231}"/>
                </a:ext>
              </a:extLst>
            </p:cNvPr>
            <p:cNvSpPr/>
            <p:nvPr/>
          </p:nvSpPr>
          <p:spPr>
            <a:xfrm>
              <a:off x="11725762" y="854269"/>
              <a:ext cx="478180" cy="86814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202E95FE-CC8F-049C-4020-1C48D6DAD3AE}"/>
                </a:ext>
              </a:extLst>
            </p:cNvPr>
            <p:cNvSpPr/>
            <p:nvPr/>
          </p:nvSpPr>
          <p:spPr>
            <a:xfrm>
              <a:off x="11725762" y="5114165"/>
              <a:ext cx="476939" cy="8712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D47D6BE8-6091-51F9-5DB1-4FD9674C2D6D}"/>
                </a:ext>
              </a:extLst>
            </p:cNvPr>
            <p:cNvSpPr/>
            <p:nvPr/>
          </p:nvSpPr>
          <p:spPr>
            <a:xfrm>
              <a:off x="11725762" y="5985363"/>
              <a:ext cx="476939" cy="871203"/>
            </a:xfrm>
            <a:prstGeom prst="rect">
              <a:avLst/>
            </a:prstGeom>
            <a:solidFill>
              <a:srgbClr val="DDA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15824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CF2DBA5-D941-2D78-2507-60F503231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9"/>
          <a:stretch/>
        </p:blipFill>
        <p:spPr>
          <a:xfrm>
            <a:off x="6405018" y="12033"/>
            <a:ext cx="5318504" cy="6844534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0AC20830-D224-B3E2-AD91-08996748A7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BE41E36-8D3B-8265-3B76-1F9CC47102C9}"/>
              </a:ext>
            </a:extLst>
          </p:cNvPr>
          <p:cNvSpPr/>
          <p:nvPr/>
        </p:nvSpPr>
        <p:spPr>
          <a:xfrm>
            <a:off x="623392" y="3064822"/>
            <a:ext cx="6324544" cy="55399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latin typeface="Antenna Bold" panose="02000503000000020004" pitchFamily="50" charset="0"/>
              </a:rPr>
              <a:t>Título da Divisória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EF7A193-8C38-C712-0BD1-5BFCB88BECA0}"/>
              </a:ext>
            </a:extLst>
          </p:cNvPr>
          <p:cNvGrpSpPr/>
          <p:nvPr/>
        </p:nvGrpSpPr>
        <p:grpSpPr>
          <a:xfrm>
            <a:off x="11725762" y="-10710"/>
            <a:ext cx="478180" cy="6867276"/>
            <a:chOff x="11725762" y="-10710"/>
            <a:chExt cx="478180" cy="686727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A7E931A0-6022-8309-C944-386067D96722}"/>
                </a:ext>
              </a:extLst>
            </p:cNvPr>
            <p:cNvSpPr/>
            <p:nvPr/>
          </p:nvSpPr>
          <p:spPr>
            <a:xfrm>
              <a:off x="11725762" y="3435169"/>
              <a:ext cx="476091" cy="8639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FC2DAD0-206C-735B-A1E5-AD115949369B}"/>
                </a:ext>
              </a:extLst>
            </p:cNvPr>
            <p:cNvSpPr/>
            <p:nvPr/>
          </p:nvSpPr>
          <p:spPr>
            <a:xfrm>
              <a:off x="11725762" y="4299155"/>
              <a:ext cx="476091" cy="8150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AC653992-8BCD-DA39-5F28-3DDBFA580E99}"/>
                </a:ext>
              </a:extLst>
            </p:cNvPr>
            <p:cNvSpPr/>
            <p:nvPr/>
          </p:nvSpPr>
          <p:spPr>
            <a:xfrm>
              <a:off x="11725762" y="2511176"/>
              <a:ext cx="476091" cy="923994"/>
            </a:xfrm>
            <a:prstGeom prst="rect">
              <a:avLst/>
            </a:prstGeom>
            <a:solidFill>
              <a:srgbClr val="749BC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BC274AF-6CD1-C42D-4FF6-1AD78B95FA50}"/>
                </a:ext>
              </a:extLst>
            </p:cNvPr>
            <p:cNvSpPr/>
            <p:nvPr/>
          </p:nvSpPr>
          <p:spPr>
            <a:xfrm>
              <a:off x="11725762" y="1722415"/>
              <a:ext cx="478180" cy="860920"/>
            </a:xfrm>
            <a:prstGeom prst="rect">
              <a:avLst/>
            </a:prstGeom>
            <a:solidFill>
              <a:srgbClr val="37609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7FFC5C32-4F4C-204A-55E9-2681C2529F05}"/>
                </a:ext>
              </a:extLst>
            </p:cNvPr>
            <p:cNvSpPr/>
            <p:nvPr/>
          </p:nvSpPr>
          <p:spPr>
            <a:xfrm>
              <a:off x="11725762" y="-10710"/>
              <a:ext cx="478180" cy="94436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27B4B48A-8583-7CCE-7334-980D49225829}"/>
                </a:ext>
              </a:extLst>
            </p:cNvPr>
            <p:cNvSpPr/>
            <p:nvPr/>
          </p:nvSpPr>
          <p:spPr>
            <a:xfrm>
              <a:off x="11725762" y="854269"/>
              <a:ext cx="478180" cy="86814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632311E-470D-B2F4-23EE-883EFACF2514}"/>
                </a:ext>
              </a:extLst>
            </p:cNvPr>
            <p:cNvSpPr/>
            <p:nvPr/>
          </p:nvSpPr>
          <p:spPr>
            <a:xfrm>
              <a:off x="11725762" y="5114165"/>
              <a:ext cx="476939" cy="8712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020914B-55F7-BC12-9BD7-F6CD11C79BAE}"/>
                </a:ext>
              </a:extLst>
            </p:cNvPr>
            <p:cNvSpPr/>
            <p:nvPr/>
          </p:nvSpPr>
          <p:spPr>
            <a:xfrm>
              <a:off x="11725762" y="5985363"/>
              <a:ext cx="476939" cy="871203"/>
            </a:xfrm>
            <a:prstGeom prst="rect">
              <a:avLst/>
            </a:prstGeom>
            <a:solidFill>
              <a:srgbClr val="DDA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381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1BFF3F4-C355-F386-70CC-BF51DDE86B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39"/>
          <a:stretch/>
        </p:blipFill>
        <p:spPr>
          <a:xfrm>
            <a:off x="6405018" y="12033"/>
            <a:ext cx="5318504" cy="68445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98CC5BD-4DDE-D174-E503-23818BB7A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07F4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2FAB604-ADB8-2D04-2FC4-4904C80401F6}"/>
              </a:ext>
            </a:extLst>
          </p:cNvPr>
          <p:cNvGrpSpPr/>
          <p:nvPr/>
        </p:nvGrpSpPr>
        <p:grpSpPr>
          <a:xfrm>
            <a:off x="11725762" y="-10710"/>
            <a:ext cx="478180" cy="6867276"/>
            <a:chOff x="11725762" y="-10710"/>
            <a:chExt cx="478180" cy="686727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8E26E1D6-4EF8-DA55-D6CE-2067B1C4C42B}"/>
                </a:ext>
              </a:extLst>
            </p:cNvPr>
            <p:cNvSpPr/>
            <p:nvPr/>
          </p:nvSpPr>
          <p:spPr>
            <a:xfrm>
              <a:off x="11725762" y="3435169"/>
              <a:ext cx="476091" cy="8639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CADC1E96-C437-E962-1E60-33E08D5A69CB}"/>
                </a:ext>
              </a:extLst>
            </p:cNvPr>
            <p:cNvSpPr/>
            <p:nvPr/>
          </p:nvSpPr>
          <p:spPr>
            <a:xfrm>
              <a:off x="11725762" y="4299155"/>
              <a:ext cx="476091" cy="8150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585B7636-C195-306F-1D98-55110A9DCFB1}"/>
                </a:ext>
              </a:extLst>
            </p:cNvPr>
            <p:cNvSpPr/>
            <p:nvPr/>
          </p:nvSpPr>
          <p:spPr>
            <a:xfrm>
              <a:off x="11725762" y="2511176"/>
              <a:ext cx="476091" cy="923994"/>
            </a:xfrm>
            <a:prstGeom prst="rect">
              <a:avLst/>
            </a:prstGeom>
            <a:solidFill>
              <a:srgbClr val="749BC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093E8D58-2028-5040-BC86-BF3844ED2598}"/>
                </a:ext>
              </a:extLst>
            </p:cNvPr>
            <p:cNvSpPr/>
            <p:nvPr/>
          </p:nvSpPr>
          <p:spPr>
            <a:xfrm>
              <a:off x="11725762" y="1722415"/>
              <a:ext cx="478180" cy="860920"/>
            </a:xfrm>
            <a:prstGeom prst="rect">
              <a:avLst/>
            </a:prstGeom>
            <a:solidFill>
              <a:srgbClr val="37609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6FF45C49-4C48-1518-E711-011D2D9E1820}"/>
                </a:ext>
              </a:extLst>
            </p:cNvPr>
            <p:cNvSpPr/>
            <p:nvPr/>
          </p:nvSpPr>
          <p:spPr>
            <a:xfrm>
              <a:off x="11725762" y="-10710"/>
              <a:ext cx="478180" cy="94436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2D15ABCA-945B-C3D4-E664-1445C4414AC9}"/>
                </a:ext>
              </a:extLst>
            </p:cNvPr>
            <p:cNvSpPr/>
            <p:nvPr/>
          </p:nvSpPr>
          <p:spPr>
            <a:xfrm>
              <a:off x="11725762" y="854269"/>
              <a:ext cx="478180" cy="86814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EA25202-800B-5026-E0DA-87932C892376}"/>
                </a:ext>
              </a:extLst>
            </p:cNvPr>
            <p:cNvSpPr/>
            <p:nvPr/>
          </p:nvSpPr>
          <p:spPr>
            <a:xfrm>
              <a:off x="11725762" y="5114165"/>
              <a:ext cx="476939" cy="8712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139F375-C183-11ED-37D8-7191F510F0F8}"/>
                </a:ext>
              </a:extLst>
            </p:cNvPr>
            <p:cNvSpPr/>
            <p:nvPr/>
          </p:nvSpPr>
          <p:spPr>
            <a:xfrm>
              <a:off x="11725762" y="5985363"/>
              <a:ext cx="476939" cy="871203"/>
            </a:xfrm>
            <a:prstGeom prst="rect">
              <a:avLst/>
            </a:prstGeom>
            <a:solidFill>
              <a:srgbClr val="DDA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EB3773A-9233-2C01-CE7A-35F3A708F3AC}"/>
              </a:ext>
            </a:extLst>
          </p:cNvPr>
          <p:cNvSpPr/>
          <p:nvPr/>
        </p:nvSpPr>
        <p:spPr>
          <a:xfrm>
            <a:off x="623392" y="3064822"/>
            <a:ext cx="6324544" cy="55399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latin typeface="Antenna Bold" panose="02000503000000020004" pitchFamily="50" charset="0"/>
              </a:rPr>
              <a:t>Título </a:t>
            </a:r>
            <a:r>
              <a:rPr lang="pt-BR" sz="3000" b="1" dirty="0" err="1">
                <a:solidFill>
                  <a:schemeClr val="bg1"/>
                </a:solidFill>
                <a:latin typeface="Antenna Bold" panose="02000503000000020004" pitchFamily="50" charset="0"/>
              </a:rPr>
              <a:t>Antenna</a:t>
            </a:r>
            <a:r>
              <a:rPr lang="pt-BR" sz="3000" b="1" dirty="0">
                <a:solidFill>
                  <a:schemeClr val="bg1"/>
                </a:solidFill>
                <a:latin typeface="Antenna Bold" panose="02000503000000020004" pitchFamily="50" charset="0"/>
              </a:rPr>
              <a:t> Bold 30</a:t>
            </a:r>
          </a:p>
        </p:txBody>
      </p:sp>
    </p:spTree>
    <p:extLst>
      <p:ext uri="{BB962C8B-B14F-4D97-AF65-F5344CB8AC3E}">
        <p14:creationId xmlns:p14="http://schemas.microsoft.com/office/powerpoint/2010/main" val="229035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D97B683-7F2E-CF53-CC21-50C4F97BA9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39"/>
          <a:stretch/>
        </p:blipFill>
        <p:spPr>
          <a:xfrm>
            <a:off x="6405018" y="12033"/>
            <a:ext cx="5318504" cy="6844534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61A9458-30FE-B4F8-6257-34435C34DAC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416F3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189F636-B850-9DAD-98FD-6A18073B1F70}"/>
              </a:ext>
            </a:extLst>
          </p:cNvPr>
          <p:cNvSpPr/>
          <p:nvPr/>
        </p:nvSpPr>
        <p:spPr>
          <a:xfrm>
            <a:off x="623392" y="3064822"/>
            <a:ext cx="6324544" cy="55399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latin typeface="Antenna Bold" panose="02000503000000020004" pitchFamily="50" charset="0"/>
              </a:rPr>
              <a:t>Título </a:t>
            </a:r>
            <a:r>
              <a:rPr lang="pt-BR" sz="3000" b="1" dirty="0" err="1">
                <a:solidFill>
                  <a:schemeClr val="bg1"/>
                </a:solidFill>
                <a:latin typeface="Antenna Bold" panose="02000503000000020004" pitchFamily="50" charset="0"/>
              </a:rPr>
              <a:t>Antenna</a:t>
            </a:r>
            <a:r>
              <a:rPr lang="pt-BR" sz="3000" b="1" dirty="0">
                <a:solidFill>
                  <a:schemeClr val="bg1"/>
                </a:solidFill>
                <a:latin typeface="Antenna Bold" panose="02000503000000020004" pitchFamily="50" charset="0"/>
              </a:rPr>
              <a:t> Bold 30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8918E89-D16C-D035-42A7-803548E64A8C}"/>
              </a:ext>
            </a:extLst>
          </p:cNvPr>
          <p:cNvGrpSpPr/>
          <p:nvPr/>
        </p:nvGrpSpPr>
        <p:grpSpPr>
          <a:xfrm>
            <a:off x="11725762" y="-10710"/>
            <a:ext cx="478180" cy="6867276"/>
            <a:chOff x="11725762" y="-10710"/>
            <a:chExt cx="478180" cy="6867276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040D43A2-B9B3-188B-4537-AEEEBA2AE2B1}"/>
                </a:ext>
              </a:extLst>
            </p:cNvPr>
            <p:cNvSpPr/>
            <p:nvPr/>
          </p:nvSpPr>
          <p:spPr>
            <a:xfrm>
              <a:off x="11725762" y="3435169"/>
              <a:ext cx="476091" cy="8639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12E889E7-C6C8-747B-B157-2B153DA3CC5E}"/>
                </a:ext>
              </a:extLst>
            </p:cNvPr>
            <p:cNvSpPr/>
            <p:nvPr/>
          </p:nvSpPr>
          <p:spPr>
            <a:xfrm>
              <a:off x="11725762" y="4299155"/>
              <a:ext cx="476091" cy="8150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330E701C-CA5F-5BB6-DFA2-890DA043E3BE}"/>
                </a:ext>
              </a:extLst>
            </p:cNvPr>
            <p:cNvSpPr/>
            <p:nvPr/>
          </p:nvSpPr>
          <p:spPr>
            <a:xfrm>
              <a:off x="11725762" y="2511176"/>
              <a:ext cx="476091" cy="923994"/>
            </a:xfrm>
            <a:prstGeom prst="rect">
              <a:avLst/>
            </a:prstGeom>
            <a:solidFill>
              <a:srgbClr val="749BC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49659DA-1D71-8264-FF93-60889F3D34AD}"/>
                </a:ext>
              </a:extLst>
            </p:cNvPr>
            <p:cNvSpPr/>
            <p:nvPr/>
          </p:nvSpPr>
          <p:spPr>
            <a:xfrm>
              <a:off x="11725762" y="1722415"/>
              <a:ext cx="478180" cy="860920"/>
            </a:xfrm>
            <a:prstGeom prst="rect">
              <a:avLst/>
            </a:prstGeom>
            <a:solidFill>
              <a:srgbClr val="37609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C94E80E7-CB40-2798-C5C8-6AE2F59F2EBA}"/>
                </a:ext>
              </a:extLst>
            </p:cNvPr>
            <p:cNvSpPr/>
            <p:nvPr/>
          </p:nvSpPr>
          <p:spPr>
            <a:xfrm>
              <a:off x="11725762" y="-10710"/>
              <a:ext cx="478180" cy="94436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CD1294A-220F-9255-1906-36CE7091CE24}"/>
                </a:ext>
              </a:extLst>
            </p:cNvPr>
            <p:cNvSpPr/>
            <p:nvPr/>
          </p:nvSpPr>
          <p:spPr>
            <a:xfrm>
              <a:off x="11725762" y="854269"/>
              <a:ext cx="478180" cy="86814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DD4178C2-DBC6-5A05-057C-72F06F879FD3}"/>
                </a:ext>
              </a:extLst>
            </p:cNvPr>
            <p:cNvSpPr/>
            <p:nvPr/>
          </p:nvSpPr>
          <p:spPr>
            <a:xfrm>
              <a:off x="11725762" y="5114165"/>
              <a:ext cx="476939" cy="8712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B3433C0-87E3-270B-CB71-3BEC842C118E}"/>
                </a:ext>
              </a:extLst>
            </p:cNvPr>
            <p:cNvSpPr/>
            <p:nvPr/>
          </p:nvSpPr>
          <p:spPr>
            <a:xfrm>
              <a:off x="11725762" y="5985363"/>
              <a:ext cx="476939" cy="871203"/>
            </a:xfrm>
            <a:prstGeom prst="rect">
              <a:avLst/>
            </a:prstGeom>
            <a:solidFill>
              <a:srgbClr val="DDA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2299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674C492F-92E9-CD0F-8B9F-0915687C4EC5}"/>
              </a:ext>
            </a:extLst>
          </p:cNvPr>
          <p:cNvSpPr/>
          <p:nvPr/>
        </p:nvSpPr>
        <p:spPr>
          <a:xfrm>
            <a:off x="983432" y="1726649"/>
            <a:ext cx="777686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000" b="1" dirty="0">
                <a:solidFill>
                  <a:srgbClr val="CBAA1E"/>
                </a:solidFill>
                <a:latin typeface="Antenna Regular" panose="02000503000000020004" pitchFamily="50" charset="0"/>
              </a:rPr>
              <a:t>Subtítulo do slide: </a:t>
            </a:r>
            <a:r>
              <a:rPr lang="pt-BR" sz="2000" b="1" dirty="0" err="1">
                <a:solidFill>
                  <a:srgbClr val="CBAA1E"/>
                </a:solidFill>
                <a:latin typeface="Antenna Regular" panose="02000503000000020004" pitchFamily="50" charset="0"/>
              </a:rPr>
              <a:t>Antenna</a:t>
            </a:r>
            <a:r>
              <a:rPr lang="pt-BR" sz="2000" b="1" dirty="0">
                <a:solidFill>
                  <a:srgbClr val="CBAA1E"/>
                </a:solidFill>
                <a:latin typeface="Antenna Regular" panose="02000503000000020004" pitchFamily="50" charset="0"/>
              </a:rPr>
              <a:t> Regular, dourado, corpo 20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6243A80-2DC8-2633-5AD3-9F68DE803A00}"/>
              </a:ext>
            </a:extLst>
          </p:cNvPr>
          <p:cNvSpPr/>
          <p:nvPr/>
        </p:nvSpPr>
        <p:spPr>
          <a:xfrm>
            <a:off x="983432" y="1294601"/>
            <a:ext cx="7488832" cy="4770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500" b="1" dirty="0">
                <a:solidFill>
                  <a:srgbClr val="0F5B99"/>
                </a:solidFill>
                <a:latin typeface="Antenna Bold" panose="02000503000000020004" pitchFamily="50" charset="0"/>
              </a:rPr>
              <a:t>Título do slide: </a:t>
            </a:r>
            <a:r>
              <a:rPr lang="pt-BR" sz="2500" b="1" dirty="0" err="1">
                <a:solidFill>
                  <a:srgbClr val="0F5B99"/>
                </a:solidFill>
                <a:latin typeface="Antenna Bold" panose="02000503000000020004" pitchFamily="50" charset="0"/>
              </a:rPr>
              <a:t>Antenna</a:t>
            </a:r>
            <a:r>
              <a:rPr lang="pt-BR" sz="2500" b="1" dirty="0">
                <a:solidFill>
                  <a:srgbClr val="0F5B99"/>
                </a:solidFill>
                <a:latin typeface="Antenna Bold" panose="02000503000000020004" pitchFamily="50" charset="0"/>
              </a:rPr>
              <a:t> Bold, azul, corpo 25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9803A26-2254-AE48-242E-8496FAAE407F}"/>
              </a:ext>
            </a:extLst>
          </p:cNvPr>
          <p:cNvSpPr/>
          <p:nvPr/>
        </p:nvSpPr>
        <p:spPr>
          <a:xfrm>
            <a:off x="1019436" y="2415355"/>
            <a:ext cx="10117124" cy="295786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Texto parágrafo em </a:t>
            </a:r>
            <a:r>
              <a:rPr lang="pt-BR" dirty="0" err="1"/>
              <a:t>Calibri</a:t>
            </a:r>
            <a:r>
              <a:rPr lang="pt-BR" dirty="0"/>
              <a:t> preto, corpo 18. Corpo mínimo, 16. </a:t>
            </a:r>
            <a:r>
              <a:rPr lang="en-US" dirty="0"/>
              <a:t>Lorem Ipsum is simply dummy text of the printing and typesetting industry.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/>
              <a:t>popularised</a:t>
            </a:r>
            <a:r>
              <a:rPr lang="en-US" dirty="0"/>
              <a:t> in the 1960s with the release of </a:t>
            </a:r>
            <a:r>
              <a:rPr lang="en-US" dirty="0" err="1"/>
              <a:t>Letraset</a:t>
            </a:r>
            <a:r>
              <a:rPr lang="en-US" dirty="0"/>
              <a:t> sheets containing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passages, and more recently with desktop publishing software like Aldus PageMaker including versions of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CBCD4A4-2BB6-31B3-95DA-9117A7D06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278" y="6024982"/>
            <a:ext cx="2313414" cy="5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2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A8020383-BD92-61F6-B50D-49F886A1C901}"/>
              </a:ext>
            </a:extLst>
          </p:cNvPr>
          <p:cNvSpPr/>
          <p:nvPr/>
        </p:nvSpPr>
        <p:spPr>
          <a:xfrm>
            <a:off x="0" y="1773238"/>
            <a:ext cx="12192000" cy="5084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6243A80-2DC8-2633-5AD3-9F68DE803A00}"/>
              </a:ext>
            </a:extLst>
          </p:cNvPr>
          <p:cNvSpPr/>
          <p:nvPr/>
        </p:nvSpPr>
        <p:spPr>
          <a:xfrm>
            <a:off x="699398" y="665624"/>
            <a:ext cx="9217024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3000" b="1" dirty="0">
                <a:solidFill>
                  <a:srgbClr val="0F5B99"/>
                </a:solidFill>
                <a:latin typeface="Antenna Bold" panose="02000503000000020004" pitchFamily="50" charset="0"/>
              </a:rPr>
              <a:t>Título do slide: </a:t>
            </a:r>
            <a:r>
              <a:rPr lang="pt-BR" sz="3000" b="1" dirty="0" err="1">
                <a:solidFill>
                  <a:srgbClr val="0F5B99"/>
                </a:solidFill>
                <a:latin typeface="Antenna Bold" panose="02000503000000020004" pitchFamily="50" charset="0"/>
              </a:rPr>
              <a:t>Antenna</a:t>
            </a:r>
            <a:r>
              <a:rPr lang="pt-BR" sz="3000" b="1" dirty="0">
                <a:solidFill>
                  <a:srgbClr val="0F5B99"/>
                </a:solidFill>
                <a:latin typeface="Antenna Bold" panose="02000503000000020004" pitchFamily="50" charset="0"/>
              </a:rPr>
              <a:t> Bold, azul, corpo 30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9803A26-2254-AE48-242E-8496FAAE407F}"/>
              </a:ext>
            </a:extLst>
          </p:cNvPr>
          <p:cNvSpPr/>
          <p:nvPr/>
        </p:nvSpPr>
        <p:spPr>
          <a:xfrm>
            <a:off x="767407" y="2708920"/>
            <a:ext cx="5142855" cy="21236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200" dirty="0"/>
              <a:t>Texto parágrafo em </a:t>
            </a:r>
            <a:r>
              <a:rPr lang="pt-BR" sz="2200" dirty="0" err="1"/>
              <a:t>Calibri</a:t>
            </a:r>
            <a:r>
              <a:rPr lang="pt-BR" sz="2200" dirty="0"/>
              <a:t> preto, corpo 22. Corpo mínimo, 18. </a:t>
            </a:r>
            <a:r>
              <a:rPr lang="en-US" sz="2200" dirty="0"/>
              <a:t>Lorem Ipsum is simply dummy text of the printing and typesetting industry. </a:t>
            </a:r>
            <a:r>
              <a:rPr lang="en-US" sz="2200" b="1" dirty="0"/>
              <a:t>Lorem Ipsum </a:t>
            </a:r>
            <a:r>
              <a:rPr lang="en-US" sz="2200" dirty="0"/>
              <a:t>has been the industry's standard dummy text ever since the 1500s. </a:t>
            </a:r>
            <a:endParaRPr lang="pt-BR" sz="2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18F2530-04D2-975A-3E6F-FD90079B53B1}"/>
              </a:ext>
            </a:extLst>
          </p:cNvPr>
          <p:cNvSpPr txBox="1"/>
          <p:nvPr/>
        </p:nvSpPr>
        <p:spPr>
          <a:xfrm>
            <a:off x="6271522" y="2708920"/>
            <a:ext cx="521086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When an unknown printer took a galley of type and scrambled it to make a type specimen book. </a:t>
            </a:r>
            <a:r>
              <a:rPr lang="en-US" sz="2200" b="1" dirty="0"/>
              <a:t>It has survived not only five centuries</a:t>
            </a:r>
            <a:r>
              <a:rPr lang="en-US" sz="2200" dirty="0"/>
              <a:t>, but also the leap into electronic typesetting, remaining essentially unchanged. </a:t>
            </a:r>
            <a:endParaRPr lang="pt-BR" sz="2200" dirty="0"/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9384376B-5E8D-1B5E-9111-536F8DD1F083}"/>
              </a:ext>
            </a:extLst>
          </p:cNvPr>
          <p:cNvGrpSpPr/>
          <p:nvPr/>
        </p:nvGrpSpPr>
        <p:grpSpPr>
          <a:xfrm>
            <a:off x="5328153" y="1674272"/>
            <a:ext cx="1535694" cy="224205"/>
            <a:chOff x="5328153" y="1674272"/>
            <a:chExt cx="1535694" cy="224205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CC70E509-B818-4999-F2BE-DE5C874E1CA3}"/>
                </a:ext>
              </a:extLst>
            </p:cNvPr>
            <p:cNvSpPr/>
            <p:nvPr/>
          </p:nvSpPr>
          <p:spPr>
            <a:xfrm rot="16200000">
              <a:off x="6176231" y="1594623"/>
              <a:ext cx="223622" cy="38408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7947DC98-80CD-3A63-0D1B-E657F4DECAC1}"/>
                </a:ext>
              </a:extLst>
            </p:cNvPr>
            <p:cNvSpPr/>
            <p:nvPr/>
          </p:nvSpPr>
          <p:spPr>
            <a:xfrm rot="16200000">
              <a:off x="6559995" y="1594623"/>
              <a:ext cx="223622" cy="384083"/>
            </a:xfrm>
            <a:prstGeom prst="rect">
              <a:avLst/>
            </a:prstGeom>
            <a:solidFill>
              <a:srgbClr val="DDA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BB9CAA54-394E-F4D9-F2EF-C261E97ACBA0}"/>
                </a:ext>
              </a:extLst>
            </p:cNvPr>
            <p:cNvSpPr/>
            <p:nvPr/>
          </p:nvSpPr>
          <p:spPr>
            <a:xfrm rot="16200000">
              <a:off x="5408384" y="1594041"/>
              <a:ext cx="223622" cy="38408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129B4C85-51D5-61BB-2364-CA0460220297}"/>
                </a:ext>
              </a:extLst>
            </p:cNvPr>
            <p:cNvSpPr/>
            <p:nvPr/>
          </p:nvSpPr>
          <p:spPr>
            <a:xfrm rot="16200000">
              <a:off x="5792307" y="1594624"/>
              <a:ext cx="223622" cy="384083"/>
            </a:xfrm>
            <a:prstGeom prst="rect">
              <a:avLst/>
            </a:prstGeom>
            <a:solidFill>
              <a:srgbClr val="37609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54" name="Imagem 53">
            <a:extLst>
              <a:ext uri="{FF2B5EF4-FFF2-40B4-BE49-F238E27FC236}">
                <a16:creationId xmlns:a16="http://schemas.microsoft.com/office/drawing/2014/main" id="{7BF06DBE-5F7D-C82F-AB83-EA19C0443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278" y="6024982"/>
            <a:ext cx="2313414" cy="5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8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E1F5321-3068-5FCC-CA7F-A7E323A055CC}"/>
              </a:ext>
            </a:extLst>
          </p:cNvPr>
          <p:cNvSpPr/>
          <p:nvPr/>
        </p:nvSpPr>
        <p:spPr>
          <a:xfrm>
            <a:off x="0" y="1773238"/>
            <a:ext cx="12192000" cy="5084761"/>
          </a:xfrm>
          <a:prstGeom prst="rect">
            <a:avLst/>
          </a:prstGeom>
          <a:solidFill>
            <a:srgbClr val="416F3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lt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DE945B1-2F8F-BA05-79B8-FB918392DC8C}"/>
              </a:ext>
            </a:extLst>
          </p:cNvPr>
          <p:cNvSpPr/>
          <p:nvPr/>
        </p:nvSpPr>
        <p:spPr>
          <a:xfrm>
            <a:off x="699398" y="665624"/>
            <a:ext cx="9217024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3000" b="1" dirty="0">
                <a:solidFill>
                  <a:srgbClr val="416F39"/>
                </a:solidFill>
                <a:latin typeface="Antenna Bold" panose="02000503000000020004" pitchFamily="50" charset="0"/>
              </a:rPr>
              <a:t>Título do slide: </a:t>
            </a:r>
            <a:r>
              <a:rPr lang="pt-BR" sz="3000" b="1" dirty="0" err="1">
                <a:solidFill>
                  <a:srgbClr val="416F39"/>
                </a:solidFill>
                <a:latin typeface="Antenna Bold" panose="02000503000000020004" pitchFamily="50" charset="0"/>
              </a:rPr>
              <a:t>Antenna</a:t>
            </a:r>
            <a:r>
              <a:rPr lang="pt-BR" sz="3000" b="1" dirty="0">
                <a:solidFill>
                  <a:srgbClr val="416F39"/>
                </a:solidFill>
                <a:latin typeface="Antenna Bold" panose="02000503000000020004" pitchFamily="50" charset="0"/>
              </a:rPr>
              <a:t> Bold, azul, corpo 30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7B96E46-8B4A-9E77-1991-49C0FECFC82E}"/>
              </a:ext>
            </a:extLst>
          </p:cNvPr>
          <p:cNvSpPr/>
          <p:nvPr/>
        </p:nvSpPr>
        <p:spPr>
          <a:xfrm>
            <a:off x="699399" y="2780928"/>
            <a:ext cx="5210864" cy="21236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</a:rPr>
              <a:t>Texto parágrafo em </a:t>
            </a:r>
            <a:r>
              <a:rPr lang="pt-BR" sz="2200" dirty="0" err="1">
                <a:solidFill>
                  <a:schemeClr val="bg1"/>
                </a:solidFill>
              </a:rPr>
              <a:t>Calibri</a:t>
            </a:r>
            <a:r>
              <a:rPr lang="pt-BR" sz="2200" dirty="0">
                <a:solidFill>
                  <a:schemeClr val="bg1"/>
                </a:solidFill>
              </a:rPr>
              <a:t> preto, corpo 22. Corpo mínimo, 18. </a:t>
            </a:r>
            <a:r>
              <a:rPr lang="en-US" sz="2200" dirty="0">
                <a:solidFill>
                  <a:schemeClr val="bg1"/>
                </a:solidFill>
              </a:rPr>
              <a:t>Lorem Ipsum is simply dummy text of the printing and typesetting industry. </a:t>
            </a:r>
            <a:r>
              <a:rPr lang="en-US" sz="2200" b="1" dirty="0">
                <a:solidFill>
                  <a:schemeClr val="bg1"/>
                </a:solidFill>
              </a:rPr>
              <a:t>Lorem Ipsum </a:t>
            </a:r>
            <a:r>
              <a:rPr lang="en-US" sz="2200" dirty="0">
                <a:solidFill>
                  <a:schemeClr val="bg1"/>
                </a:solidFill>
              </a:rPr>
              <a:t>has been the industry's standard dummy text ever since the 1500s. </a:t>
            </a:r>
            <a:endParaRPr lang="pt-BR" sz="2200" dirty="0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B0B8B82-6D79-3D71-837D-A8A1E7B71FBA}"/>
              </a:ext>
            </a:extLst>
          </p:cNvPr>
          <p:cNvSpPr txBox="1"/>
          <p:nvPr/>
        </p:nvSpPr>
        <p:spPr>
          <a:xfrm>
            <a:off x="6271522" y="2771437"/>
            <a:ext cx="521086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When an unknown printer took a galley of type and scrambled it to make a type specimen book. </a:t>
            </a:r>
            <a:r>
              <a:rPr lang="en-US" sz="2200" b="1" dirty="0">
                <a:solidFill>
                  <a:schemeClr val="bg1"/>
                </a:solidFill>
              </a:rPr>
              <a:t>It has survived not only five centuries</a:t>
            </a:r>
            <a:r>
              <a:rPr lang="en-US" sz="2200" dirty="0">
                <a:solidFill>
                  <a:schemeClr val="bg1"/>
                </a:solidFill>
              </a:rPr>
              <a:t>, but also the leap into electronic typesetting, remaining essentially unchanged. </a:t>
            </a:r>
            <a:endParaRPr lang="pt-BR" sz="2200" dirty="0">
              <a:solidFill>
                <a:schemeClr val="bg1"/>
              </a:solidFill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2C857DB6-727D-0B98-0207-A4562FFD3B20}"/>
              </a:ext>
            </a:extLst>
          </p:cNvPr>
          <p:cNvGrpSpPr/>
          <p:nvPr/>
        </p:nvGrpSpPr>
        <p:grpSpPr>
          <a:xfrm>
            <a:off x="5328153" y="1674272"/>
            <a:ext cx="1535694" cy="224205"/>
            <a:chOff x="5328153" y="1674272"/>
            <a:chExt cx="1535694" cy="224205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DBD4607-70D4-B41A-3DD2-502D922F0871}"/>
                </a:ext>
              </a:extLst>
            </p:cNvPr>
            <p:cNvSpPr/>
            <p:nvPr/>
          </p:nvSpPr>
          <p:spPr>
            <a:xfrm rot="16200000">
              <a:off x="6176231" y="1594623"/>
              <a:ext cx="223622" cy="38408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BB963FA8-0263-8CC8-2144-B701374CE54A}"/>
                </a:ext>
              </a:extLst>
            </p:cNvPr>
            <p:cNvSpPr/>
            <p:nvPr/>
          </p:nvSpPr>
          <p:spPr>
            <a:xfrm rot="16200000">
              <a:off x="6559995" y="1594623"/>
              <a:ext cx="223622" cy="384083"/>
            </a:xfrm>
            <a:prstGeom prst="rect">
              <a:avLst/>
            </a:prstGeom>
            <a:solidFill>
              <a:srgbClr val="DDA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0FF7AC5-00A5-E13A-C172-76A36D61ACBB}"/>
                </a:ext>
              </a:extLst>
            </p:cNvPr>
            <p:cNvSpPr/>
            <p:nvPr/>
          </p:nvSpPr>
          <p:spPr>
            <a:xfrm rot="16200000">
              <a:off x="5408384" y="1594041"/>
              <a:ext cx="223622" cy="38408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FB63010B-5A51-96FF-FCB4-E3D8C1631988}"/>
                </a:ext>
              </a:extLst>
            </p:cNvPr>
            <p:cNvSpPr/>
            <p:nvPr/>
          </p:nvSpPr>
          <p:spPr>
            <a:xfrm rot="16200000">
              <a:off x="5792307" y="1594624"/>
              <a:ext cx="223622" cy="384083"/>
            </a:xfrm>
            <a:prstGeom prst="rect">
              <a:avLst/>
            </a:prstGeom>
            <a:solidFill>
              <a:srgbClr val="37609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0" name="Imagem 29">
            <a:extLst>
              <a:ext uri="{FF2B5EF4-FFF2-40B4-BE49-F238E27FC236}">
                <a16:creationId xmlns:a16="http://schemas.microsoft.com/office/drawing/2014/main" id="{64D820AC-BBD0-F5CA-1765-AF98DE41D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468" y="6024574"/>
            <a:ext cx="2315224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369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5226</TotalTime>
  <Words>701</Words>
  <Application>Microsoft Office PowerPoint</Application>
  <PresentationFormat>Widescreen</PresentationFormat>
  <Paragraphs>74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Antenna Bold</vt:lpstr>
      <vt:lpstr>Antenna Regular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lasilva</dc:creator>
  <cp:lastModifiedBy>Leandro de Almeida Silva</cp:lastModifiedBy>
  <cp:revision>154</cp:revision>
  <dcterms:created xsi:type="dcterms:W3CDTF">2019-08-08T19:59:30Z</dcterms:created>
  <dcterms:modified xsi:type="dcterms:W3CDTF">2023-11-22T13:34:42Z</dcterms:modified>
</cp:coreProperties>
</file>