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23" r:id="rId2"/>
    <p:sldId id="324" r:id="rId3"/>
    <p:sldId id="325" r:id="rId4"/>
    <p:sldId id="326" r:id="rId5"/>
    <p:sldId id="327" r:id="rId6"/>
  </p:sldIdLst>
  <p:sldSz cx="20574000" cy="20574000"/>
  <p:notesSz cx="6858000" cy="9144000"/>
  <p:defaultTextStyle>
    <a:defPPr>
      <a:defRPr lang="pt-BR"/>
    </a:defPPr>
    <a:lvl1pPr marL="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2" userDrawn="1">
          <p15:clr>
            <a:srgbClr val="A4A3A4"/>
          </p15:clr>
        </p15:guide>
        <p15:guide id="2" pos="674" userDrawn="1">
          <p15:clr>
            <a:srgbClr val="A4A3A4"/>
          </p15:clr>
        </p15:guide>
        <p15:guide id="3" orient="horz" pos="5165" userDrawn="1">
          <p15:clr>
            <a:srgbClr val="A4A3A4"/>
          </p15:clr>
        </p15:guide>
        <p15:guide id="4" orient="horz" pos="11197" userDrawn="1">
          <p15:clr>
            <a:srgbClr val="A4A3A4"/>
          </p15:clr>
        </p15:guide>
        <p15:guide id="5" pos="6705" userDrawn="1">
          <p15:clr>
            <a:srgbClr val="A4A3A4"/>
          </p15:clr>
        </p15:guide>
        <p15:guide id="6" pos="12282" userDrawn="1">
          <p15:clr>
            <a:srgbClr val="A4A3A4"/>
          </p15:clr>
        </p15:guide>
        <p15:guide id="7" orient="horz" pos="3441" userDrawn="1">
          <p15:clr>
            <a:srgbClr val="A4A3A4"/>
          </p15:clr>
        </p15:guide>
        <p15:guide id="8" orient="horz" pos="11742" userDrawn="1">
          <p15:clr>
            <a:srgbClr val="A4A3A4"/>
          </p15:clr>
        </p15:guide>
        <p15:guide id="10" orient="horz" pos="45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7E"/>
    <a:srgbClr val="DB700C"/>
    <a:srgbClr val="378DD6"/>
    <a:srgbClr val="1E6496"/>
    <a:srgbClr val="61B261"/>
    <a:srgbClr val="42C0BF"/>
    <a:srgbClr val="FECF47"/>
    <a:srgbClr val="1B7749"/>
    <a:srgbClr val="FEECDE"/>
    <a:srgbClr val="C75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44" autoAdjust="0"/>
    <p:restoredTop sz="84534" autoAdjust="0"/>
  </p:normalViewPr>
  <p:slideViewPr>
    <p:cSldViewPr>
      <p:cViewPr varScale="1">
        <p:scale>
          <a:sx n="31" d="100"/>
          <a:sy n="31" d="100"/>
        </p:scale>
        <p:origin x="2892" y="108"/>
      </p:cViewPr>
      <p:guideLst>
        <p:guide orient="horz" pos="2262"/>
        <p:guide pos="674"/>
        <p:guide orient="horz" pos="5165"/>
        <p:guide orient="horz" pos="11197"/>
        <p:guide pos="6705"/>
        <p:guide pos="12282"/>
        <p:guide orient="horz" pos="3441"/>
        <p:guide orient="horz" pos="11742"/>
        <p:guide orient="horz" pos="45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BDAEC-4D77-4074-8E36-C0256B804F2C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D1174-355A-4AD5-AE25-C1E079256E7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4990A-2627-44E2-9F67-BE4AF96FCF67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E6247-200F-43DE-9D03-00778888D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pt-BR" sz="2222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8496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68E81-DB6A-DE10-059A-9CAACFCCF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26C56B9-9A87-8D51-8CAF-098329AD39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A505578-86BF-D66A-DED8-3E9F15E2AE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sz="2222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Bom dia, Rede!</a:t>
            </a:r>
          </a:p>
          <a:p>
            <a:endParaRPr lang="pt-BR" sz="2222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2222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⚠️ Comunicado Importante</a:t>
            </a:r>
          </a:p>
          <a:p>
            <a:endParaRPr lang="pt-BR" sz="2222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2222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📌 Informamos que o sistema SIPLAG-RJ vem apresentando instabilidades para alguns usuários e tipos de acesso nas últimas horas. Nossa equipe técnica está totalmente dedicada à identificação da origem e das causas do problema, com o objetivo de restabelecer o pleno funcionamento do sistema o mais breve possível.</a:t>
            </a:r>
          </a:p>
          <a:p>
            <a:r>
              <a:rPr lang="pt-BR" sz="2222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Manteremos todos informados sobre qualquer atualização e agradecemos desde já pela compreensão.</a:t>
            </a:r>
          </a:p>
          <a:p>
            <a:endParaRPr lang="pt-BR" sz="2222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2222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Subsecretaria de Planejamento e orçamento – </a:t>
            </a:r>
            <a:r>
              <a:rPr lang="pt-BR" sz="2222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Subplo</a:t>
            </a:r>
            <a:endParaRPr lang="pt-BR" sz="2222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9D13F8-FE7E-2437-188F-824D805DA6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2015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85B81-0FD5-94F8-A561-E2E698067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55F7527-23A4-D9E5-ADA8-C2F3638824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97F15E5-6571-5C30-BF6C-C64084E9E1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2222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950705C-70E6-1390-777F-06778AAF14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8176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EA4CD-DA70-CE0B-5577-677679943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DB95435-85C8-E60F-C4C8-3D50E591EC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6A0EB13-6984-CA0F-A942-4C8B280402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2222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E880F9-68CD-672C-AEAE-58BEEB85D8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2561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48BF3-8FBE-948B-6089-916F77A82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6904631-9FB6-C5C6-9A03-D8AED16130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01D70E0-0E3C-FC1D-D71F-C4D1ACC5E2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2222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5079DE0-E629-3CD7-B770-3C4F8AED14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20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3049" y="6391280"/>
            <a:ext cx="17487905" cy="4410074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6107" y="11658605"/>
            <a:ext cx="14401798" cy="5257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7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5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3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1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8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66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4916166" y="823918"/>
            <a:ext cx="4629147" cy="1755457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28712" y="823918"/>
            <a:ext cx="13544549" cy="1755457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206" y="13220703"/>
            <a:ext cx="17487905" cy="4086226"/>
          </a:xfrm>
        </p:spPr>
        <p:txBody>
          <a:bodyPr anchor="t"/>
          <a:lstStyle>
            <a:lvl1pPr algn="l">
              <a:defRPr sz="1293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5206" y="8720142"/>
            <a:ext cx="17487905" cy="4500560"/>
          </a:xfrm>
        </p:spPr>
        <p:txBody>
          <a:bodyPr anchor="b"/>
          <a:lstStyle>
            <a:lvl1pPr marL="0" indent="0">
              <a:buNone/>
              <a:defRPr sz="6466">
                <a:solidFill>
                  <a:schemeClr val="tx1">
                    <a:tint val="75000"/>
                  </a:schemeClr>
                </a:solidFill>
              </a:defRPr>
            </a:lvl1pPr>
            <a:lvl2pPr marL="1477704" indent="0">
              <a:buNone/>
              <a:defRPr sz="5821">
                <a:solidFill>
                  <a:schemeClr val="tx1">
                    <a:tint val="75000"/>
                  </a:schemeClr>
                </a:solidFill>
              </a:defRPr>
            </a:lvl2pPr>
            <a:lvl3pPr marL="2955397" indent="0">
              <a:buNone/>
              <a:defRPr sz="5171">
                <a:solidFill>
                  <a:schemeClr val="tx1">
                    <a:tint val="75000"/>
                  </a:schemeClr>
                </a:solidFill>
              </a:defRPr>
            </a:lvl3pPr>
            <a:lvl4pPr marL="44330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4pPr>
            <a:lvl5pPr marL="59107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5pPr>
            <a:lvl6pPr marL="7388494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6pPr>
            <a:lvl7pPr marL="88661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28707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458455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07" y="4605341"/>
            <a:ext cx="9090419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28707" y="6524631"/>
            <a:ext cx="9090419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0451316" y="4605341"/>
            <a:ext cx="9093992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0451316" y="6524631"/>
            <a:ext cx="9093992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705" y="819157"/>
            <a:ext cx="6768701" cy="3486150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43869" y="819153"/>
            <a:ext cx="11501436" cy="17559341"/>
          </a:xfrm>
        </p:spPr>
        <p:txBody>
          <a:bodyPr/>
          <a:lstStyle>
            <a:lvl1pPr>
              <a:defRPr sz="10344"/>
            </a:lvl1pPr>
            <a:lvl2pPr>
              <a:defRPr sz="9052"/>
            </a:lvl2pPr>
            <a:lvl3pPr>
              <a:defRPr sz="7759"/>
            </a:lvl3pPr>
            <a:lvl4pPr>
              <a:defRPr sz="6466"/>
            </a:lvl4pPr>
            <a:lvl5pPr>
              <a:defRPr sz="6466"/>
            </a:lvl5pPr>
            <a:lvl6pPr>
              <a:defRPr sz="6466"/>
            </a:lvl6pPr>
            <a:lvl7pPr>
              <a:defRPr sz="6466"/>
            </a:lvl7pPr>
            <a:lvl8pPr>
              <a:defRPr sz="6466"/>
            </a:lvl8pPr>
            <a:lvl9pPr>
              <a:defRPr sz="6466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28705" y="4305303"/>
            <a:ext cx="6768701" cy="140731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2653" y="14401804"/>
            <a:ext cx="12344400" cy="1700215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2653" y="1838326"/>
            <a:ext cx="12344400" cy="12344400"/>
          </a:xfrm>
        </p:spPr>
        <p:txBody>
          <a:bodyPr/>
          <a:lstStyle>
            <a:lvl1pPr marL="0" indent="0">
              <a:buNone/>
              <a:defRPr sz="10344"/>
            </a:lvl1pPr>
            <a:lvl2pPr marL="1477704" indent="0">
              <a:buNone/>
              <a:defRPr sz="9052"/>
            </a:lvl2pPr>
            <a:lvl3pPr marL="2955397" indent="0">
              <a:buNone/>
              <a:defRPr sz="7759"/>
            </a:lvl3pPr>
            <a:lvl4pPr marL="4433098" indent="0">
              <a:buNone/>
              <a:defRPr sz="6466"/>
            </a:lvl4pPr>
            <a:lvl5pPr marL="5910799" indent="0">
              <a:buNone/>
              <a:defRPr sz="6466"/>
            </a:lvl5pPr>
            <a:lvl6pPr marL="7388494" indent="0">
              <a:buNone/>
              <a:defRPr sz="6466"/>
            </a:lvl6pPr>
            <a:lvl7pPr marL="8866198" indent="0">
              <a:buNone/>
              <a:defRPr sz="6466"/>
            </a:lvl7pPr>
            <a:lvl8pPr marL="10343899" indent="0">
              <a:buNone/>
              <a:defRPr sz="6466"/>
            </a:lvl8pPr>
            <a:lvl9pPr marL="11821597" indent="0">
              <a:buNone/>
              <a:defRPr sz="6466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032653" y="16102019"/>
            <a:ext cx="12344400" cy="24145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28712" y="823924"/>
            <a:ext cx="1851660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12" y="4800603"/>
            <a:ext cx="18516602" cy="13577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28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A87BD-03DD-4290-8326-0267DB711B8B}" type="datetimeFigureOut">
              <a:rPr lang="pt-BR" smtClean="0"/>
              <a:pPr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029459" y="19069057"/>
            <a:ext cx="6515101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4744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5397" rtl="0" eaLnBrk="1" latinLnBrk="0" hangingPunct="1">
        <a:spcBef>
          <a:spcPct val="0"/>
        </a:spcBef>
        <a:buNone/>
        <a:defRPr sz="142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8274" indent="-1108274" algn="l" defTabSz="2955397" rtl="0" eaLnBrk="1" latinLnBrk="0" hangingPunct="1">
        <a:spcBef>
          <a:spcPct val="20000"/>
        </a:spcBef>
        <a:buFont typeface="Arial" pitchFamily="34" charset="0"/>
        <a:buChar char="•"/>
        <a:defRPr sz="10344" kern="1200">
          <a:solidFill>
            <a:schemeClr val="tx1"/>
          </a:solidFill>
          <a:latin typeface="+mn-lt"/>
          <a:ea typeface="+mn-ea"/>
          <a:cs typeface="+mn-cs"/>
        </a:defRPr>
      </a:lvl1pPr>
      <a:lvl2pPr marL="2401258" indent="-923563" algn="l" defTabSz="2955397" rtl="0" eaLnBrk="1" latinLnBrk="0" hangingPunct="1">
        <a:spcBef>
          <a:spcPct val="20000"/>
        </a:spcBef>
        <a:buFont typeface="Arial" pitchFamily="34" charset="0"/>
        <a:buChar char="–"/>
        <a:defRPr sz="9052" kern="1200">
          <a:solidFill>
            <a:schemeClr val="tx1"/>
          </a:solidFill>
          <a:latin typeface="+mn-lt"/>
          <a:ea typeface="+mn-ea"/>
          <a:cs typeface="+mn-cs"/>
        </a:defRPr>
      </a:lvl2pPr>
      <a:lvl3pPr marL="36942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7759" kern="1200">
          <a:solidFill>
            <a:schemeClr val="tx1"/>
          </a:solidFill>
          <a:latin typeface="+mn-lt"/>
          <a:ea typeface="+mn-ea"/>
          <a:cs typeface="+mn-cs"/>
        </a:defRPr>
      </a:lvl3pPr>
      <a:lvl4pPr marL="5171949" indent="-738849" algn="l" defTabSz="2955397" rtl="0" eaLnBrk="1" latinLnBrk="0" hangingPunct="1">
        <a:spcBef>
          <a:spcPct val="20000"/>
        </a:spcBef>
        <a:buFont typeface="Arial" pitchFamily="34" charset="0"/>
        <a:buChar char="–"/>
        <a:defRPr sz="6466" kern="1200">
          <a:solidFill>
            <a:schemeClr val="tx1"/>
          </a:solidFill>
          <a:latin typeface="+mn-lt"/>
          <a:ea typeface="+mn-ea"/>
          <a:cs typeface="+mn-cs"/>
        </a:defRPr>
      </a:lvl4pPr>
      <a:lvl5pPr marL="6649645" indent="-738849" algn="l" defTabSz="2955397" rtl="0" eaLnBrk="1" latinLnBrk="0" hangingPunct="1">
        <a:spcBef>
          <a:spcPct val="20000"/>
        </a:spcBef>
        <a:buFont typeface="Arial" pitchFamily="34" charset="0"/>
        <a:buChar char="»"/>
        <a:defRPr sz="6466" kern="1200">
          <a:solidFill>
            <a:schemeClr val="tx1"/>
          </a:solidFill>
          <a:latin typeface="+mn-lt"/>
          <a:ea typeface="+mn-ea"/>
          <a:cs typeface="+mn-cs"/>
        </a:defRPr>
      </a:lvl5pPr>
      <a:lvl6pPr marL="8127352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6pPr>
      <a:lvl7pPr marL="9605050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7pPr>
      <a:lvl8pPr marL="110827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8pPr>
      <a:lvl9pPr marL="12560446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1pPr>
      <a:lvl2pPr marL="147770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2pPr>
      <a:lvl3pPr marL="29553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3pPr>
      <a:lvl4pPr marL="44330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4pPr>
      <a:lvl5pPr marL="59107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5pPr>
      <a:lvl6pPr marL="738849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6pPr>
      <a:lvl7pPr marL="88661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7pPr>
      <a:lvl8pPr marL="103438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8pPr>
      <a:lvl9pPr marL="118215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02354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372874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2109487" y="4911389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492860" y="4325573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716649" y="4549362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753692" y="5109114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ipsum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47EBB778-5790-2022-45D8-EB2AEC14945A}"/>
              </a:ext>
            </a:extLst>
          </p:cNvPr>
          <p:cNvGrpSpPr/>
          <p:nvPr/>
        </p:nvGrpSpPr>
        <p:grpSpPr>
          <a:xfrm>
            <a:off x="19161645" y="-101439"/>
            <a:ext cx="1440630" cy="20689293"/>
            <a:chOff x="11725762" y="-10710"/>
            <a:chExt cx="478180" cy="6867276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A8E6A653-C3CD-C0BB-A708-835B64769DCF}"/>
                </a:ext>
              </a:extLst>
            </p:cNvPr>
            <p:cNvSpPr/>
            <p:nvPr/>
          </p:nvSpPr>
          <p:spPr>
            <a:xfrm>
              <a:off x="11725762" y="3435169"/>
              <a:ext cx="476091" cy="8639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F98CBB99-2C96-32DF-184B-E193632096BA}"/>
                </a:ext>
              </a:extLst>
            </p:cNvPr>
            <p:cNvSpPr/>
            <p:nvPr/>
          </p:nvSpPr>
          <p:spPr>
            <a:xfrm>
              <a:off x="11725762" y="4299155"/>
              <a:ext cx="476091" cy="81501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826B8566-3EFB-A303-8A38-4E3CC49B5CE6}"/>
                </a:ext>
              </a:extLst>
            </p:cNvPr>
            <p:cNvSpPr/>
            <p:nvPr/>
          </p:nvSpPr>
          <p:spPr>
            <a:xfrm>
              <a:off x="11725762" y="2511176"/>
              <a:ext cx="476091" cy="923994"/>
            </a:xfrm>
            <a:prstGeom prst="rect">
              <a:avLst/>
            </a:prstGeom>
            <a:solidFill>
              <a:srgbClr val="749BCA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836BC5D2-84FC-FB33-3C85-C613E49C91D2}"/>
                </a:ext>
              </a:extLst>
            </p:cNvPr>
            <p:cNvSpPr/>
            <p:nvPr/>
          </p:nvSpPr>
          <p:spPr>
            <a:xfrm>
              <a:off x="11725762" y="1722415"/>
              <a:ext cx="478180" cy="860920"/>
            </a:xfrm>
            <a:prstGeom prst="rect">
              <a:avLst/>
            </a:prstGeom>
            <a:solidFill>
              <a:srgbClr val="37609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6659E09A-305A-4780-4C70-D0B773422A9C}"/>
                </a:ext>
              </a:extLst>
            </p:cNvPr>
            <p:cNvSpPr/>
            <p:nvPr/>
          </p:nvSpPr>
          <p:spPr>
            <a:xfrm>
              <a:off x="11725762" y="-10710"/>
              <a:ext cx="478180" cy="944366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4C6E3C3E-1BD0-2324-87B4-606EA0FEAC4E}"/>
                </a:ext>
              </a:extLst>
            </p:cNvPr>
            <p:cNvSpPr/>
            <p:nvPr/>
          </p:nvSpPr>
          <p:spPr>
            <a:xfrm>
              <a:off x="11725762" y="854269"/>
              <a:ext cx="478180" cy="86814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CD53745C-0DB8-4DD1-534C-498E412E5EA0}"/>
                </a:ext>
              </a:extLst>
            </p:cNvPr>
            <p:cNvSpPr/>
            <p:nvPr/>
          </p:nvSpPr>
          <p:spPr>
            <a:xfrm>
              <a:off x="11725762" y="5114165"/>
              <a:ext cx="476939" cy="87120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321CC021-7A60-1519-569A-9C26A55D9184}"/>
                </a:ext>
              </a:extLst>
            </p:cNvPr>
            <p:cNvSpPr/>
            <p:nvPr/>
          </p:nvSpPr>
          <p:spPr>
            <a:xfrm>
              <a:off x="11725762" y="5985363"/>
              <a:ext cx="476939" cy="871203"/>
            </a:xfrm>
            <a:prstGeom prst="rect">
              <a:avLst/>
            </a:prstGeom>
            <a:solidFill>
              <a:srgbClr val="DDA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Retângulo 2">
            <a:extLst>
              <a:ext uri="{FF2B5EF4-FFF2-40B4-BE49-F238E27FC236}">
                <a16:creationId xmlns:a16="http://schemas.microsoft.com/office/drawing/2014/main" id="{EFE86D9B-7505-F344-067E-6E8B4A6F2E26}"/>
              </a:ext>
            </a:extLst>
          </p:cNvPr>
          <p:cNvSpPr/>
          <p:nvPr/>
        </p:nvSpPr>
        <p:spPr>
          <a:xfrm>
            <a:off x="1694786" y="8884284"/>
            <a:ext cx="16513094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ipsum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dolor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amet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,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consectetur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adipiscing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elit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Aliquam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sed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blandit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9A4D93A-866F-7FB3-61ED-15A2F312D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600" y="4771285"/>
            <a:ext cx="2233131" cy="223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446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9DD51-DA51-FD7C-F952-89921E489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8B7BD28A-BEB4-6D2B-3B85-65042630EE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02354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40122C86-3220-FF85-4482-B2DD535DC2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372874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0CCC415E-734C-DEB9-ED41-0D2C7AECFDED}"/>
              </a:ext>
            </a:extLst>
          </p:cNvPr>
          <p:cNvSpPr/>
          <p:nvPr/>
        </p:nvSpPr>
        <p:spPr>
          <a:xfrm>
            <a:off x="2109487" y="4911389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3FE8AD4D-079B-3FC8-8D96-4641F53E776C}"/>
              </a:ext>
            </a:extLst>
          </p:cNvPr>
          <p:cNvSpPr/>
          <p:nvPr/>
        </p:nvSpPr>
        <p:spPr>
          <a:xfrm>
            <a:off x="1492860" y="4325573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31604252-B78F-9B9E-A37D-F24776ED519F}"/>
              </a:ext>
            </a:extLst>
          </p:cNvPr>
          <p:cNvSpPr/>
          <p:nvPr/>
        </p:nvSpPr>
        <p:spPr>
          <a:xfrm>
            <a:off x="1716649" y="4549362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7B15E38-60A8-99C8-BC76-15C18E65329A}"/>
              </a:ext>
            </a:extLst>
          </p:cNvPr>
          <p:cNvSpPr/>
          <p:nvPr/>
        </p:nvSpPr>
        <p:spPr>
          <a:xfrm>
            <a:off x="3753692" y="5109114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ipsum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D9A95982-657E-4930-59A0-D3B1EDAE0F8E}"/>
              </a:ext>
            </a:extLst>
          </p:cNvPr>
          <p:cNvGrpSpPr/>
          <p:nvPr/>
        </p:nvGrpSpPr>
        <p:grpSpPr>
          <a:xfrm>
            <a:off x="19161645" y="-101439"/>
            <a:ext cx="1440630" cy="20689293"/>
            <a:chOff x="11725762" y="-10710"/>
            <a:chExt cx="478180" cy="6867276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A78AD46C-C27C-E159-8D05-57099D0D9F56}"/>
                </a:ext>
              </a:extLst>
            </p:cNvPr>
            <p:cNvSpPr/>
            <p:nvPr/>
          </p:nvSpPr>
          <p:spPr>
            <a:xfrm>
              <a:off x="11725762" y="3435169"/>
              <a:ext cx="476091" cy="8639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AD499633-6D91-7EFB-3F34-D50B455355D2}"/>
                </a:ext>
              </a:extLst>
            </p:cNvPr>
            <p:cNvSpPr/>
            <p:nvPr/>
          </p:nvSpPr>
          <p:spPr>
            <a:xfrm>
              <a:off x="11725762" y="4299155"/>
              <a:ext cx="476091" cy="81501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314236A6-D21C-3171-C373-B9BDE6D620F1}"/>
                </a:ext>
              </a:extLst>
            </p:cNvPr>
            <p:cNvSpPr/>
            <p:nvPr/>
          </p:nvSpPr>
          <p:spPr>
            <a:xfrm>
              <a:off x="11725762" y="2511176"/>
              <a:ext cx="476091" cy="923994"/>
            </a:xfrm>
            <a:prstGeom prst="rect">
              <a:avLst/>
            </a:prstGeom>
            <a:solidFill>
              <a:srgbClr val="749BCA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92ED73FA-CD65-E786-22B8-541C80CEF185}"/>
                </a:ext>
              </a:extLst>
            </p:cNvPr>
            <p:cNvSpPr/>
            <p:nvPr/>
          </p:nvSpPr>
          <p:spPr>
            <a:xfrm>
              <a:off x="11725762" y="1722415"/>
              <a:ext cx="478180" cy="860920"/>
            </a:xfrm>
            <a:prstGeom prst="rect">
              <a:avLst/>
            </a:prstGeom>
            <a:solidFill>
              <a:srgbClr val="37609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112B269E-C0AA-005A-6C0D-A4A643405EA6}"/>
                </a:ext>
              </a:extLst>
            </p:cNvPr>
            <p:cNvSpPr/>
            <p:nvPr/>
          </p:nvSpPr>
          <p:spPr>
            <a:xfrm>
              <a:off x="11725762" y="-10710"/>
              <a:ext cx="478180" cy="944366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3F5FE268-9803-89DC-507B-33526F1BEDEA}"/>
                </a:ext>
              </a:extLst>
            </p:cNvPr>
            <p:cNvSpPr/>
            <p:nvPr/>
          </p:nvSpPr>
          <p:spPr>
            <a:xfrm>
              <a:off x="11725762" y="854269"/>
              <a:ext cx="478180" cy="86814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9FE1E1BE-D8BC-52D2-9A31-ACEBA459D490}"/>
                </a:ext>
              </a:extLst>
            </p:cNvPr>
            <p:cNvSpPr/>
            <p:nvPr/>
          </p:nvSpPr>
          <p:spPr>
            <a:xfrm>
              <a:off x="11725762" y="5114165"/>
              <a:ext cx="476939" cy="87120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01F3D7AD-6753-EB38-92E5-8DC2C7BD2470}"/>
                </a:ext>
              </a:extLst>
            </p:cNvPr>
            <p:cNvSpPr/>
            <p:nvPr/>
          </p:nvSpPr>
          <p:spPr>
            <a:xfrm>
              <a:off x="11725762" y="5985363"/>
              <a:ext cx="476939" cy="871203"/>
            </a:xfrm>
            <a:prstGeom prst="rect">
              <a:avLst/>
            </a:prstGeom>
            <a:solidFill>
              <a:srgbClr val="DDA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Retângulo 2">
            <a:extLst>
              <a:ext uri="{FF2B5EF4-FFF2-40B4-BE49-F238E27FC236}">
                <a16:creationId xmlns:a16="http://schemas.microsoft.com/office/drawing/2014/main" id="{71E634D3-B441-75AA-78DC-7119D371EC16}"/>
              </a:ext>
            </a:extLst>
          </p:cNvPr>
          <p:cNvSpPr/>
          <p:nvPr/>
        </p:nvSpPr>
        <p:spPr>
          <a:xfrm>
            <a:off x="1694786" y="8884284"/>
            <a:ext cx="16513094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ipsum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dolor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amet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,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consectetur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adipiscing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elit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Aliquam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sed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blandit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36BC38A-AFEB-CD37-9D01-F5F84331C7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600" y="4771285"/>
            <a:ext cx="2233131" cy="223313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01F5372-EAA4-2C1F-00FD-104D4ECDA45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338" y="818460"/>
            <a:ext cx="6492182" cy="324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83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18600-460A-FCA9-C1CC-52B302020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C2F8CF34-9A5B-33C9-E0A5-3E48BB2074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02354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FDB12D08-01D6-5386-5CA0-31D9B0A9B4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372874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39273940-3C25-14FF-5F61-044729A8E301}"/>
              </a:ext>
            </a:extLst>
          </p:cNvPr>
          <p:cNvSpPr/>
          <p:nvPr/>
        </p:nvSpPr>
        <p:spPr>
          <a:xfrm>
            <a:off x="2109487" y="4911389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59172B7C-8C05-7907-47C0-1AE4C3B83E84}"/>
              </a:ext>
            </a:extLst>
          </p:cNvPr>
          <p:cNvSpPr/>
          <p:nvPr/>
        </p:nvSpPr>
        <p:spPr>
          <a:xfrm>
            <a:off x="1492860" y="4325573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C2680FF9-C9B3-CCAB-A935-0625028A167B}"/>
              </a:ext>
            </a:extLst>
          </p:cNvPr>
          <p:cNvSpPr/>
          <p:nvPr/>
        </p:nvSpPr>
        <p:spPr>
          <a:xfrm>
            <a:off x="1716649" y="4549362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EB7D2618-0532-F762-DE13-A413091BE809}"/>
              </a:ext>
            </a:extLst>
          </p:cNvPr>
          <p:cNvSpPr/>
          <p:nvPr/>
        </p:nvSpPr>
        <p:spPr>
          <a:xfrm>
            <a:off x="3753692" y="5109114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ipsum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2B9F77E7-5EF4-1917-3EE9-EA6F2BB11EEB}"/>
              </a:ext>
            </a:extLst>
          </p:cNvPr>
          <p:cNvGrpSpPr/>
          <p:nvPr/>
        </p:nvGrpSpPr>
        <p:grpSpPr>
          <a:xfrm>
            <a:off x="19161645" y="-101439"/>
            <a:ext cx="1440630" cy="20689293"/>
            <a:chOff x="11725762" y="-10710"/>
            <a:chExt cx="478180" cy="6867276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29EE55E9-0627-AB4B-CF69-B174D95EC0DE}"/>
                </a:ext>
              </a:extLst>
            </p:cNvPr>
            <p:cNvSpPr/>
            <p:nvPr/>
          </p:nvSpPr>
          <p:spPr>
            <a:xfrm>
              <a:off x="11725762" y="3435169"/>
              <a:ext cx="476091" cy="8639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44C31723-DD04-5E9D-2C57-85164DE69A84}"/>
                </a:ext>
              </a:extLst>
            </p:cNvPr>
            <p:cNvSpPr/>
            <p:nvPr/>
          </p:nvSpPr>
          <p:spPr>
            <a:xfrm>
              <a:off x="11725762" y="4299155"/>
              <a:ext cx="476091" cy="81501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E20E1778-FECB-59BF-7450-211A0917A61C}"/>
                </a:ext>
              </a:extLst>
            </p:cNvPr>
            <p:cNvSpPr/>
            <p:nvPr/>
          </p:nvSpPr>
          <p:spPr>
            <a:xfrm>
              <a:off x="11725762" y="2511176"/>
              <a:ext cx="476091" cy="923994"/>
            </a:xfrm>
            <a:prstGeom prst="rect">
              <a:avLst/>
            </a:prstGeom>
            <a:solidFill>
              <a:srgbClr val="749BCA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55A26735-0672-B72A-804A-CF8217639C15}"/>
                </a:ext>
              </a:extLst>
            </p:cNvPr>
            <p:cNvSpPr/>
            <p:nvPr/>
          </p:nvSpPr>
          <p:spPr>
            <a:xfrm>
              <a:off x="11725762" y="1722415"/>
              <a:ext cx="478180" cy="860920"/>
            </a:xfrm>
            <a:prstGeom prst="rect">
              <a:avLst/>
            </a:prstGeom>
            <a:solidFill>
              <a:srgbClr val="37609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4A720AAE-CCA5-B771-6CB9-72041BC68D0C}"/>
                </a:ext>
              </a:extLst>
            </p:cNvPr>
            <p:cNvSpPr/>
            <p:nvPr/>
          </p:nvSpPr>
          <p:spPr>
            <a:xfrm>
              <a:off x="11725762" y="-10710"/>
              <a:ext cx="478180" cy="944366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CAF28FF5-7D41-C851-C591-6DA5B3E4E151}"/>
                </a:ext>
              </a:extLst>
            </p:cNvPr>
            <p:cNvSpPr/>
            <p:nvPr/>
          </p:nvSpPr>
          <p:spPr>
            <a:xfrm>
              <a:off x="11725762" y="854269"/>
              <a:ext cx="478180" cy="86814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064E3C73-4644-A5ED-1845-BD7D289A1FA6}"/>
                </a:ext>
              </a:extLst>
            </p:cNvPr>
            <p:cNvSpPr/>
            <p:nvPr/>
          </p:nvSpPr>
          <p:spPr>
            <a:xfrm>
              <a:off x="11725762" y="5114165"/>
              <a:ext cx="476939" cy="87120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1B5CF329-C48D-28F8-D0E0-701B6B4DCAEE}"/>
                </a:ext>
              </a:extLst>
            </p:cNvPr>
            <p:cNvSpPr/>
            <p:nvPr/>
          </p:nvSpPr>
          <p:spPr>
            <a:xfrm>
              <a:off x="11725762" y="5985363"/>
              <a:ext cx="476939" cy="871203"/>
            </a:xfrm>
            <a:prstGeom prst="rect">
              <a:avLst/>
            </a:prstGeom>
            <a:solidFill>
              <a:srgbClr val="DDA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Retângulo 2">
            <a:extLst>
              <a:ext uri="{FF2B5EF4-FFF2-40B4-BE49-F238E27FC236}">
                <a16:creationId xmlns:a16="http://schemas.microsoft.com/office/drawing/2014/main" id="{C7F44FDB-5D4E-5746-F689-EB304AB32514}"/>
              </a:ext>
            </a:extLst>
          </p:cNvPr>
          <p:cNvSpPr/>
          <p:nvPr/>
        </p:nvSpPr>
        <p:spPr>
          <a:xfrm>
            <a:off x="1694786" y="8884284"/>
            <a:ext cx="16513094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ipsum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dolor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amet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,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consectetur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adipiscing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elit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Aliquam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sed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blandit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DCB222F-A518-F4D5-13B8-638DE706AC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600" y="4771285"/>
            <a:ext cx="2233131" cy="223313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D4E28B3F-F597-093A-5A4C-3EFE399A29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92446" y="818460"/>
            <a:ext cx="5809966" cy="324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2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F05E9-4887-EDF9-1629-2D8658FE2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8B34651F-E96F-0530-7862-8CAC80796E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02354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3742D799-88CD-187E-7547-114A5C5865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372874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DC4CF836-B253-51C4-FCF6-CF722012D6BF}"/>
              </a:ext>
            </a:extLst>
          </p:cNvPr>
          <p:cNvSpPr/>
          <p:nvPr/>
        </p:nvSpPr>
        <p:spPr>
          <a:xfrm>
            <a:off x="2109487" y="4911389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5A012E4-1547-14F3-5162-5B36BE264852}"/>
              </a:ext>
            </a:extLst>
          </p:cNvPr>
          <p:cNvSpPr/>
          <p:nvPr/>
        </p:nvSpPr>
        <p:spPr>
          <a:xfrm>
            <a:off x="1492860" y="4325573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61496C8-A8B7-DD8B-5127-6FCB998606D7}"/>
              </a:ext>
            </a:extLst>
          </p:cNvPr>
          <p:cNvSpPr/>
          <p:nvPr/>
        </p:nvSpPr>
        <p:spPr>
          <a:xfrm>
            <a:off x="1716649" y="4549362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9B45C4C1-D6A2-04CC-838A-A6093961CB18}"/>
              </a:ext>
            </a:extLst>
          </p:cNvPr>
          <p:cNvSpPr/>
          <p:nvPr/>
        </p:nvSpPr>
        <p:spPr>
          <a:xfrm>
            <a:off x="3753692" y="5109114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ipsum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866B29BC-7560-2BE5-ED49-49B874338AC9}"/>
              </a:ext>
            </a:extLst>
          </p:cNvPr>
          <p:cNvGrpSpPr/>
          <p:nvPr/>
        </p:nvGrpSpPr>
        <p:grpSpPr>
          <a:xfrm>
            <a:off x="19161645" y="-101439"/>
            <a:ext cx="1440630" cy="20689293"/>
            <a:chOff x="11725762" y="-10710"/>
            <a:chExt cx="478180" cy="6867276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3F53556E-C10F-80EB-DB2C-DBCFF418CA62}"/>
                </a:ext>
              </a:extLst>
            </p:cNvPr>
            <p:cNvSpPr/>
            <p:nvPr/>
          </p:nvSpPr>
          <p:spPr>
            <a:xfrm>
              <a:off x="11725762" y="3435169"/>
              <a:ext cx="476091" cy="8639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E9F5092E-68E7-6D7E-DFB0-0E919DEB35C3}"/>
                </a:ext>
              </a:extLst>
            </p:cNvPr>
            <p:cNvSpPr/>
            <p:nvPr/>
          </p:nvSpPr>
          <p:spPr>
            <a:xfrm>
              <a:off x="11725762" y="4299155"/>
              <a:ext cx="476091" cy="81501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F5692AA6-B96E-C415-CC61-246849BB7503}"/>
                </a:ext>
              </a:extLst>
            </p:cNvPr>
            <p:cNvSpPr/>
            <p:nvPr/>
          </p:nvSpPr>
          <p:spPr>
            <a:xfrm>
              <a:off x="11725762" y="2511176"/>
              <a:ext cx="476091" cy="923994"/>
            </a:xfrm>
            <a:prstGeom prst="rect">
              <a:avLst/>
            </a:prstGeom>
            <a:solidFill>
              <a:srgbClr val="749BCA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A0BFC9EA-6F0B-F9F8-3429-5D997ECC0DCB}"/>
                </a:ext>
              </a:extLst>
            </p:cNvPr>
            <p:cNvSpPr/>
            <p:nvPr/>
          </p:nvSpPr>
          <p:spPr>
            <a:xfrm>
              <a:off x="11725762" y="1722415"/>
              <a:ext cx="478180" cy="860920"/>
            </a:xfrm>
            <a:prstGeom prst="rect">
              <a:avLst/>
            </a:prstGeom>
            <a:solidFill>
              <a:srgbClr val="37609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12A1E694-86EE-0669-4FA7-81BDFA9B477F}"/>
                </a:ext>
              </a:extLst>
            </p:cNvPr>
            <p:cNvSpPr/>
            <p:nvPr/>
          </p:nvSpPr>
          <p:spPr>
            <a:xfrm>
              <a:off x="11725762" y="-10710"/>
              <a:ext cx="478180" cy="944366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867AD8DF-75F5-FA80-28F8-0EDE429F19C3}"/>
                </a:ext>
              </a:extLst>
            </p:cNvPr>
            <p:cNvSpPr/>
            <p:nvPr/>
          </p:nvSpPr>
          <p:spPr>
            <a:xfrm>
              <a:off x="11725762" y="854269"/>
              <a:ext cx="478180" cy="86814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88EAC132-4BE7-58DF-EC70-E0DA365D6B2B}"/>
                </a:ext>
              </a:extLst>
            </p:cNvPr>
            <p:cNvSpPr/>
            <p:nvPr/>
          </p:nvSpPr>
          <p:spPr>
            <a:xfrm>
              <a:off x="11725762" y="5114165"/>
              <a:ext cx="476939" cy="87120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C2B5172A-5FD9-C4CD-4880-AD312EE9B367}"/>
                </a:ext>
              </a:extLst>
            </p:cNvPr>
            <p:cNvSpPr/>
            <p:nvPr/>
          </p:nvSpPr>
          <p:spPr>
            <a:xfrm>
              <a:off x="11725762" y="5985363"/>
              <a:ext cx="476939" cy="871203"/>
            </a:xfrm>
            <a:prstGeom prst="rect">
              <a:avLst/>
            </a:prstGeom>
            <a:solidFill>
              <a:srgbClr val="DDA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Retângulo 2">
            <a:extLst>
              <a:ext uri="{FF2B5EF4-FFF2-40B4-BE49-F238E27FC236}">
                <a16:creationId xmlns:a16="http://schemas.microsoft.com/office/drawing/2014/main" id="{A69B70AA-369D-9643-F94F-8B7153D96B04}"/>
              </a:ext>
            </a:extLst>
          </p:cNvPr>
          <p:cNvSpPr/>
          <p:nvPr/>
        </p:nvSpPr>
        <p:spPr>
          <a:xfrm>
            <a:off x="1694786" y="8884284"/>
            <a:ext cx="16513094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ipsum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dolor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amet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,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consectetur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adipiscing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elit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Aliquam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sed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blandit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3E7B9DA-FD64-B53E-0A2A-F7F6AF73B0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600" y="4771285"/>
            <a:ext cx="2233131" cy="223313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B1C90CA-13F6-B5CE-A1F8-66FDEB61BD5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92446" y="818460"/>
            <a:ext cx="5809966" cy="324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351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9D602-2442-EFC6-A775-14E59754E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B37ED0A8-8561-3333-933E-56C6FE84BD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02354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25E64B56-6F9A-9F15-5206-A74FA243CD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372874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9D1B4467-EB30-ECC1-75BE-CA8E7BD1C7E0}"/>
              </a:ext>
            </a:extLst>
          </p:cNvPr>
          <p:cNvSpPr/>
          <p:nvPr/>
        </p:nvSpPr>
        <p:spPr>
          <a:xfrm>
            <a:off x="2109487" y="4911389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847A3BE5-8DDD-CC2C-11FE-914EFCF674DB}"/>
              </a:ext>
            </a:extLst>
          </p:cNvPr>
          <p:cNvSpPr/>
          <p:nvPr/>
        </p:nvSpPr>
        <p:spPr>
          <a:xfrm>
            <a:off x="1492860" y="4325573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29BBA7F4-F089-9EBE-AC74-D5F7E1781664}"/>
              </a:ext>
            </a:extLst>
          </p:cNvPr>
          <p:cNvSpPr/>
          <p:nvPr/>
        </p:nvSpPr>
        <p:spPr>
          <a:xfrm>
            <a:off x="1716649" y="4549362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955C3267-2146-1B0C-138E-40FB1C75D3AF}"/>
              </a:ext>
            </a:extLst>
          </p:cNvPr>
          <p:cNvSpPr/>
          <p:nvPr/>
        </p:nvSpPr>
        <p:spPr>
          <a:xfrm>
            <a:off x="3753692" y="5109114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Lorem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ipsum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dolor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+mj-lt"/>
              </a:rPr>
              <a:t>sit</a:t>
            </a:r>
            <a:r>
              <a:rPr lang="pt-BR" sz="90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AB7E88D1-A3CA-87A9-4A5B-992E81DDD617}"/>
              </a:ext>
            </a:extLst>
          </p:cNvPr>
          <p:cNvGrpSpPr/>
          <p:nvPr/>
        </p:nvGrpSpPr>
        <p:grpSpPr>
          <a:xfrm>
            <a:off x="19161645" y="-101439"/>
            <a:ext cx="1440630" cy="20689293"/>
            <a:chOff x="11725762" y="-10710"/>
            <a:chExt cx="478180" cy="6867276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A7AE1CBA-3694-0FF9-B625-13C7A6B395F3}"/>
                </a:ext>
              </a:extLst>
            </p:cNvPr>
            <p:cNvSpPr/>
            <p:nvPr/>
          </p:nvSpPr>
          <p:spPr>
            <a:xfrm>
              <a:off x="11725762" y="3435169"/>
              <a:ext cx="476091" cy="8639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158574AD-9E0B-EFD8-70D0-3B39EB762678}"/>
                </a:ext>
              </a:extLst>
            </p:cNvPr>
            <p:cNvSpPr/>
            <p:nvPr/>
          </p:nvSpPr>
          <p:spPr>
            <a:xfrm>
              <a:off x="11725762" y="4299155"/>
              <a:ext cx="476091" cy="81501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A8AB4B36-85A9-671A-9F85-2101AADC643C}"/>
                </a:ext>
              </a:extLst>
            </p:cNvPr>
            <p:cNvSpPr/>
            <p:nvPr/>
          </p:nvSpPr>
          <p:spPr>
            <a:xfrm>
              <a:off x="11725762" y="2511176"/>
              <a:ext cx="476091" cy="923994"/>
            </a:xfrm>
            <a:prstGeom prst="rect">
              <a:avLst/>
            </a:prstGeom>
            <a:solidFill>
              <a:srgbClr val="749BCA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73F789B3-2900-0A9E-3255-AE94F5595B94}"/>
                </a:ext>
              </a:extLst>
            </p:cNvPr>
            <p:cNvSpPr/>
            <p:nvPr/>
          </p:nvSpPr>
          <p:spPr>
            <a:xfrm>
              <a:off x="11725762" y="1722415"/>
              <a:ext cx="478180" cy="860920"/>
            </a:xfrm>
            <a:prstGeom prst="rect">
              <a:avLst/>
            </a:prstGeom>
            <a:solidFill>
              <a:srgbClr val="37609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6B86B14D-E885-7C2F-A16C-7A52E8A3EFB7}"/>
                </a:ext>
              </a:extLst>
            </p:cNvPr>
            <p:cNvSpPr/>
            <p:nvPr/>
          </p:nvSpPr>
          <p:spPr>
            <a:xfrm>
              <a:off x="11725762" y="-10710"/>
              <a:ext cx="478180" cy="944366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D77607D8-3C84-C415-3821-C4D1C8330E7E}"/>
                </a:ext>
              </a:extLst>
            </p:cNvPr>
            <p:cNvSpPr/>
            <p:nvPr/>
          </p:nvSpPr>
          <p:spPr>
            <a:xfrm>
              <a:off x="11725762" y="854269"/>
              <a:ext cx="478180" cy="86814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7BCFE787-0FC7-80B8-2B21-A43EC0242266}"/>
                </a:ext>
              </a:extLst>
            </p:cNvPr>
            <p:cNvSpPr/>
            <p:nvPr/>
          </p:nvSpPr>
          <p:spPr>
            <a:xfrm>
              <a:off x="11725762" y="5114165"/>
              <a:ext cx="476939" cy="87120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AF1F9B59-82A5-D5B5-12E6-2EEA775B5AC0}"/>
                </a:ext>
              </a:extLst>
            </p:cNvPr>
            <p:cNvSpPr/>
            <p:nvPr/>
          </p:nvSpPr>
          <p:spPr>
            <a:xfrm>
              <a:off x="11725762" y="5985363"/>
              <a:ext cx="476939" cy="871203"/>
            </a:xfrm>
            <a:prstGeom prst="rect">
              <a:avLst/>
            </a:prstGeom>
            <a:solidFill>
              <a:srgbClr val="DDA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Retângulo 2">
            <a:extLst>
              <a:ext uri="{FF2B5EF4-FFF2-40B4-BE49-F238E27FC236}">
                <a16:creationId xmlns:a16="http://schemas.microsoft.com/office/drawing/2014/main" id="{F57FB035-D089-CFF1-5202-8F02D866CC59}"/>
              </a:ext>
            </a:extLst>
          </p:cNvPr>
          <p:cNvSpPr/>
          <p:nvPr/>
        </p:nvSpPr>
        <p:spPr>
          <a:xfrm>
            <a:off x="1694786" y="8884284"/>
            <a:ext cx="16513094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ipsum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dolor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amet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,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consectetur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adipiscing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elit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Aliquam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sed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blandit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 </a:t>
            </a:r>
            <a:r>
              <a:rPr lang="pt-BR" sz="13000" b="1" dirty="0" err="1">
                <a:solidFill>
                  <a:srgbClr val="21559B"/>
                </a:solidFill>
                <a:latin typeface="+mj-lt"/>
              </a:rPr>
              <a:t>lorem</a:t>
            </a:r>
            <a:r>
              <a:rPr lang="pt-BR" sz="13000" b="1" dirty="0">
                <a:solidFill>
                  <a:srgbClr val="21559B"/>
                </a:solidFill>
                <a:latin typeface="+mj-lt"/>
              </a:rPr>
              <a:t>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8A4E840-141B-97CB-9D04-CF05A62CD8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600" y="4771285"/>
            <a:ext cx="2233131" cy="223313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009B1F9-CCB1-3B69-18B6-82EDC57046B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95938" y="818460"/>
            <a:ext cx="5802982" cy="324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244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25707</TotalTime>
  <Words>179</Words>
  <Application>Microsoft Office PowerPoint</Application>
  <PresentationFormat>Personalizar</PresentationFormat>
  <Paragraphs>23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lasilva</dc:creator>
  <cp:lastModifiedBy>Leandro de Almeida Silva</cp:lastModifiedBy>
  <cp:revision>956</cp:revision>
  <dcterms:created xsi:type="dcterms:W3CDTF">2018-03-20T20:21:33Z</dcterms:created>
  <dcterms:modified xsi:type="dcterms:W3CDTF">2025-06-30T18:53:38Z</dcterms:modified>
</cp:coreProperties>
</file>